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87" r:id="rId3"/>
    <p:sldMasterId id="2147483700" r:id="rId4"/>
  </p:sldMasterIdLst>
  <p:notesMasterIdLst>
    <p:notesMasterId r:id="rId46"/>
  </p:notesMasterIdLst>
  <p:sldIdLst>
    <p:sldId id="256" r:id="rId5"/>
    <p:sldId id="273" r:id="rId6"/>
    <p:sldId id="300" r:id="rId7"/>
    <p:sldId id="301" r:id="rId8"/>
    <p:sldId id="282" r:id="rId9"/>
    <p:sldId id="283" r:id="rId10"/>
    <p:sldId id="284" r:id="rId11"/>
    <p:sldId id="285" r:id="rId12"/>
    <p:sldId id="286" r:id="rId13"/>
    <p:sldId id="287" r:id="rId14"/>
    <p:sldId id="288" r:id="rId15"/>
    <p:sldId id="289" r:id="rId16"/>
    <p:sldId id="290" r:id="rId17"/>
    <p:sldId id="291" r:id="rId18"/>
    <p:sldId id="292" r:id="rId19"/>
    <p:sldId id="293" r:id="rId20"/>
    <p:sldId id="294" r:id="rId21"/>
    <p:sldId id="295" r:id="rId22"/>
    <p:sldId id="296" r:id="rId23"/>
    <p:sldId id="297" r:id="rId24"/>
    <p:sldId id="298" r:id="rId25"/>
    <p:sldId id="299" r:id="rId26"/>
    <p:sldId id="302" r:id="rId27"/>
    <p:sldId id="303" r:id="rId28"/>
    <p:sldId id="304" r:id="rId29"/>
    <p:sldId id="305" r:id="rId30"/>
    <p:sldId id="306" r:id="rId31"/>
    <p:sldId id="307" r:id="rId32"/>
    <p:sldId id="308" r:id="rId33"/>
    <p:sldId id="309" r:id="rId34"/>
    <p:sldId id="262" r:id="rId35"/>
    <p:sldId id="263" r:id="rId36"/>
    <p:sldId id="264" r:id="rId37"/>
    <p:sldId id="265" r:id="rId38"/>
    <p:sldId id="266" r:id="rId39"/>
    <p:sldId id="267" r:id="rId40"/>
    <p:sldId id="268" r:id="rId41"/>
    <p:sldId id="269" r:id="rId42"/>
    <p:sldId id="270" r:id="rId43"/>
    <p:sldId id="271" r:id="rId44"/>
    <p:sldId id="272" r:id="rId45"/>
  </p:sldIdLst>
  <p:sldSz cx="10688638" cy="756285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0" d="100"/>
          <a:sy n="100" d="100"/>
        </p:scale>
        <p:origin x="-1410" y="-90"/>
      </p:cViewPr>
      <p:guideLst>
        <p:guide orient="horz" pos="2382"/>
        <p:guide pos="336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5" name="PlaceHolder 1"/>
          <p:cNvSpPr>
            <a:spLocks noGrp="1"/>
          </p:cNvSpPr>
          <p:nvPr>
            <p:ph type="body"/>
          </p:nvPr>
        </p:nvSpPr>
        <p:spPr>
          <a:xfrm>
            <a:off x="756000" y="5078520"/>
            <a:ext cx="6047640" cy="4811040"/>
          </a:xfrm>
          <a:prstGeom prst="rect">
            <a:avLst/>
          </a:prstGeom>
        </p:spPr>
        <p:txBody>
          <a:bodyPr lIns="0" tIns="0" rIns="0" bIns="0"/>
          <a:lstStyle/>
          <a:p>
            <a:r>
              <a:rPr lang="fr-FR" sz="2000" b="0" strike="noStrike" spc="-1">
                <a:solidFill>
                  <a:srgbClr val="000000"/>
                </a:solidFill>
                <a:uFill>
                  <a:solidFill>
                    <a:srgbClr val="FFFFFF"/>
                  </a:solidFill>
                </a:uFill>
                <a:latin typeface="Arial"/>
              </a:rPr>
              <a:t>Cliquez pour modifier le format des notes</a:t>
            </a:r>
          </a:p>
        </p:txBody>
      </p:sp>
      <p:sp>
        <p:nvSpPr>
          <p:cNvPr id="196" name="PlaceHolder 2"/>
          <p:cNvSpPr>
            <a:spLocks noGrp="1"/>
          </p:cNvSpPr>
          <p:nvPr>
            <p:ph type="hdr"/>
          </p:nvPr>
        </p:nvSpPr>
        <p:spPr>
          <a:xfrm>
            <a:off x="0" y="0"/>
            <a:ext cx="3280680" cy="534240"/>
          </a:xfrm>
          <a:prstGeom prst="rect">
            <a:avLst/>
          </a:prstGeom>
        </p:spPr>
        <p:txBody>
          <a:bodyPr lIns="0" tIns="0" rIns="0" bIns="0"/>
          <a:lstStyle/>
          <a:p>
            <a:r>
              <a:rPr lang="fr-FR" sz="1400" b="0" strike="noStrike" spc="-1">
                <a:solidFill>
                  <a:srgbClr val="000000"/>
                </a:solidFill>
                <a:uFill>
                  <a:solidFill>
                    <a:srgbClr val="FFFFFF"/>
                  </a:solidFill>
                </a:uFill>
                <a:latin typeface="Times New Roman"/>
              </a:rPr>
              <a:t> </a:t>
            </a:r>
          </a:p>
        </p:txBody>
      </p:sp>
      <p:sp>
        <p:nvSpPr>
          <p:cNvPr id="197" name="PlaceHolder 3"/>
          <p:cNvSpPr>
            <a:spLocks noGrp="1"/>
          </p:cNvSpPr>
          <p:nvPr>
            <p:ph type="dt"/>
          </p:nvPr>
        </p:nvSpPr>
        <p:spPr>
          <a:xfrm>
            <a:off x="4278960" y="0"/>
            <a:ext cx="3280680" cy="534240"/>
          </a:xfrm>
          <a:prstGeom prst="rect">
            <a:avLst/>
          </a:prstGeom>
        </p:spPr>
        <p:txBody>
          <a:bodyPr lIns="0" tIns="0" rIns="0" bIns="0"/>
          <a:lstStyle/>
          <a:p>
            <a:pPr algn="r"/>
            <a:r>
              <a:rPr lang="fr-FR" sz="1400" b="0" strike="noStrike" spc="-1">
                <a:solidFill>
                  <a:srgbClr val="000000"/>
                </a:solidFill>
                <a:uFill>
                  <a:solidFill>
                    <a:srgbClr val="FFFFFF"/>
                  </a:solidFill>
                </a:uFill>
                <a:latin typeface="Times New Roman"/>
              </a:rPr>
              <a:t> </a:t>
            </a:r>
          </a:p>
        </p:txBody>
      </p:sp>
      <p:sp>
        <p:nvSpPr>
          <p:cNvPr id="198" name="PlaceHolder 4"/>
          <p:cNvSpPr>
            <a:spLocks noGrp="1"/>
          </p:cNvSpPr>
          <p:nvPr>
            <p:ph type="ftr"/>
          </p:nvPr>
        </p:nvSpPr>
        <p:spPr>
          <a:xfrm>
            <a:off x="0" y="10157400"/>
            <a:ext cx="3280680" cy="534240"/>
          </a:xfrm>
          <a:prstGeom prst="rect">
            <a:avLst/>
          </a:prstGeom>
        </p:spPr>
        <p:txBody>
          <a:bodyPr lIns="0" tIns="0" rIns="0" bIns="0" anchor="b"/>
          <a:lstStyle/>
          <a:p>
            <a:r>
              <a:rPr lang="fr-FR" sz="1400" b="0" strike="noStrike" spc="-1">
                <a:solidFill>
                  <a:srgbClr val="000000"/>
                </a:solidFill>
                <a:uFill>
                  <a:solidFill>
                    <a:srgbClr val="FFFFFF"/>
                  </a:solidFill>
                </a:uFill>
                <a:latin typeface="Times New Roman"/>
              </a:rPr>
              <a:t> </a:t>
            </a:r>
          </a:p>
        </p:txBody>
      </p:sp>
      <p:sp>
        <p:nvSpPr>
          <p:cNvPr id="199" name="PlaceHolder 5"/>
          <p:cNvSpPr>
            <a:spLocks noGrp="1"/>
          </p:cNvSpPr>
          <p:nvPr>
            <p:ph type="sldNum"/>
          </p:nvPr>
        </p:nvSpPr>
        <p:spPr>
          <a:xfrm>
            <a:off x="4278960" y="10157400"/>
            <a:ext cx="3280680" cy="534240"/>
          </a:xfrm>
          <a:prstGeom prst="rect">
            <a:avLst/>
          </a:prstGeom>
        </p:spPr>
        <p:txBody>
          <a:bodyPr lIns="0" tIns="0" rIns="0" bIns="0" anchor="b"/>
          <a:lstStyle/>
          <a:p>
            <a:pPr algn="r"/>
            <a:fld id="{F43B56D5-72B4-4C15-8EE5-4F5C21ACD9AF}" type="slidenum">
              <a:rPr lang="fr-FR" sz="1400" b="0" strike="noStrike" spc="-1">
                <a:solidFill>
                  <a:srgbClr val="000000"/>
                </a:solidFill>
                <a:uFill>
                  <a:solidFill>
                    <a:srgbClr val="FFFFFF"/>
                  </a:solidFill>
                </a:uFill>
                <a:latin typeface="Times New Roman"/>
              </a:rPr>
              <a:t>‹N°›</a:t>
            </a:fld>
            <a:endParaRPr lang="fr-FR"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3444837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43336" y="686278"/>
            <a:ext cx="4971329" cy="3428448"/>
          </a:xfrm>
          <a:prstGeom prst="rect">
            <a:avLst/>
          </a:prstGeo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9B97024-07D5-452D-A001-873B886989A9}" type="slidenum">
              <a:rPr lang="fr-FR" smtClean="0"/>
              <a:t>2</a:t>
            </a:fld>
            <a:endParaRPr lang="fr-FR"/>
          </a:p>
        </p:txBody>
      </p:sp>
    </p:spTree>
    <p:extLst>
      <p:ext uri="{BB962C8B-B14F-4D97-AF65-F5344CB8AC3E}">
        <p14:creationId xmlns:p14="http://schemas.microsoft.com/office/powerpoint/2010/main" val="37617843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75837" y="685838"/>
            <a:ext cx="5107960" cy="3429182"/>
          </a:xfrm>
          <a:prstGeom prst="rect">
            <a:avLst/>
          </a:prstGeom>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altLang="fr-FR" sz="1200" dirty="0" smtClean="0">
                <a:solidFill>
                  <a:schemeClr val="tx1"/>
                </a:solidFill>
                <a:latin typeface="Arial" panose="020B0604020202020204" pitchFamily="34" charset="0"/>
                <a:cs typeface="Arial" panose="020B0604020202020204" pitchFamily="34" charset="0"/>
              </a:rPr>
              <a:t>Cibles</a:t>
            </a:r>
            <a:r>
              <a:rPr lang="fr-FR" altLang="fr-FR" sz="1200" baseline="0" dirty="0" smtClean="0">
                <a:solidFill>
                  <a:schemeClr val="tx1"/>
                </a:solidFill>
                <a:latin typeface="Arial" panose="020B0604020202020204" pitchFamily="34" charset="0"/>
                <a:cs typeface="Arial" panose="020B0604020202020204" pitchFamily="34" charset="0"/>
              </a:rPr>
              <a:t> : </a:t>
            </a:r>
            <a:r>
              <a:rPr lang="fr-FR" altLang="fr-FR" sz="1200" dirty="0" smtClean="0">
                <a:solidFill>
                  <a:schemeClr val="tx1"/>
                </a:solidFill>
                <a:latin typeface="Arial" panose="020B0604020202020204" pitchFamily="34" charset="0"/>
                <a:cs typeface="Arial" panose="020B0604020202020204" pitchFamily="34" charset="0"/>
              </a:rPr>
              <a:t>producteurs (permettre la vente des fruits et légumes non</a:t>
            </a:r>
            <a:r>
              <a:rPr lang="fr-FR" altLang="fr-FR" sz="1200" baseline="0" dirty="0" smtClean="0">
                <a:solidFill>
                  <a:schemeClr val="tx1"/>
                </a:solidFill>
                <a:latin typeface="Arial" panose="020B0604020202020204" pitchFamily="34" charset="0"/>
                <a:cs typeface="Arial" panose="020B0604020202020204" pitchFamily="34" charset="0"/>
              </a:rPr>
              <a:t> normés)</a:t>
            </a:r>
            <a:r>
              <a:rPr lang="fr-FR" altLang="fr-FR" sz="1200" dirty="0" smtClean="0">
                <a:solidFill>
                  <a:schemeClr val="tx1"/>
                </a:solidFill>
                <a:latin typeface="Arial" panose="020B0604020202020204" pitchFamily="34" charset="0"/>
                <a:cs typeface="Arial" panose="020B0604020202020204" pitchFamily="34" charset="0"/>
              </a:rPr>
              <a:t>, </a:t>
            </a:r>
            <a:r>
              <a:rPr lang="fr-FR" altLang="fr-FR" sz="1200" b="1" dirty="0" smtClean="0">
                <a:solidFill>
                  <a:schemeClr val="tx1"/>
                </a:solidFill>
                <a:latin typeface="Arial" panose="020B0604020202020204" pitchFamily="34" charset="0"/>
                <a:cs typeface="Arial" panose="020B0604020202020204" pitchFamily="34" charset="0"/>
              </a:rPr>
              <a:t>transformateurs</a:t>
            </a:r>
            <a:r>
              <a:rPr lang="fr-FR" altLang="fr-FR" sz="1200" dirty="0" smtClean="0">
                <a:solidFill>
                  <a:schemeClr val="tx1"/>
                </a:solidFill>
                <a:latin typeface="Arial" panose="020B0604020202020204" pitchFamily="34" charset="0"/>
                <a:cs typeface="Arial" panose="020B0604020202020204" pitchFamily="34" charset="0"/>
              </a:rPr>
              <a:t> (réduire les pertes </a:t>
            </a:r>
            <a:r>
              <a:rPr lang="fr-FR" altLang="fr-FR" sz="1200" dirty="0" err="1" smtClean="0">
                <a:solidFill>
                  <a:schemeClr val="tx1"/>
                </a:solidFill>
                <a:latin typeface="Arial" panose="020B0604020202020204" pitchFamily="34" charset="0"/>
                <a:cs typeface="Arial" panose="020B0604020202020204" pitchFamily="34" charset="0"/>
              </a:rPr>
              <a:t>ds</a:t>
            </a:r>
            <a:r>
              <a:rPr lang="fr-FR" altLang="fr-FR" sz="1200" baseline="0" dirty="0" smtClean="0">
                <a:solidFill>
                  <a:schemeClr val="tx1"/>
                </a:solidFill>
                <a:latin typeface="Arial" panose="020B0604020202020204" pitchFamily="34" charset="0"/>
                <a:cs typeface="Arial" panose="020B0604020202020204" pitchFamily="34" charset="0"/>
              </a:rPr>
              <a:t> les </a:t>
            </a:r>
            <a:r>
              <a:rPr lang="fr-FR" altLang="fr-FR" sz="1200" baseline="0" dirty="0" err="1" smtClean="0">
                <a:solidFill>
                  <a:schemeClr val="tx1"/>
                </a:solidFill>
                <a:latin typeface="Arial" panose="020B0604020202020204" pitchFamily="34" charset="0"/>
                <a:cs typeface="Arial" panose="020B0604020202020204" pitchFamily="34" charset="0"/>
              </a:rPr>
              <a:t>process</a:t>
            </a:r>
            <a:r>
              <a:rPr lang="fr-FR" altLang="fr-FR" sz="1200" baseline="0" dirty="0" smtClean="0">
                <a:solidFill>
                  <a:schemeClr val="tx1"/>
                </a:solidFill>
                <a:latin typeface="Arial" panose="020B0604020202020204" pitchFamily="34" charset="0"/>
                <a:cs typeface="Arial" panose="020B0604020202020204" pitchFamily="34" charset="0"/>
              </a:rPr>
              <a:t> de transformation, créer de nouveaux produits)</a:t>
            </a:r>
            <a:r>
              <a:rPr lang="fr-FR" altLang="fr-FR" sz="1200" dirty="0" smtClean="0">
                <a:solidFill>
                  <a:schemeClr val="tx1"/>
                </a:solidFill>
                <a:latin typeface="Arial" panose="020B0604020202020204" pitchFamily="34" charset="0"/>
                <a:cs typeface="Arial" panose="020B0604020202020204" pitchFamily="34" charset="0"/>
              </a:rPr>
              <a:t>, distributeurs, </a:t>
            </a:r>
            <a:r>
              <a:rPr lang="fr-FR" altLang="fr-FR" sz="1200" b="1" dirty="0" smtClean="0">
                <a:solidFill>
                  <a:schemeClr val="tx1"/>
                </a:solidFill>
                <a:latin typeface="Arial" panose="020B0604020202020204" pitchFamily="34" charset="0"/>
                <a:cs typeface="Arial" panose="020B0604020202020204" pitchFamily="34" charset="0"/>
              </a:rPr>
              <a:t>restauration</a:t>
            </a:r>
            <a:r>
              <a:rPr lang="fr-FR" altLang="fr-FR" sz="1200" b="1" baseline="0" dirty="0" smtClean="0">
                <a:solidFill>
                  <a:schemeClr val="tx1"/>
                </a:solidFill>
                <a:latin typeface="Arial" panose="020B0604020202020204" pitchFamily="34" charset="0"/>
                <a:cs typeface="Arial" panose="020B0604020202020204" pitchFamily="34" charset="0"/>
              </a:rPr>
              <a:t> collective/commerciale </a:t>
            </a:r>
            <a:r>
              <a:rPr lang="fr-FR" altLang="fr-FR" sz="1200" baseline="0" dirty="0" smtClean="0">
                <a:solidFill>
                  <a:schemeClr val="tx1"/>
                </a:solidFill>
                <a:latin typeface="Arial" panose="020B0604020202020204" pitchFamily="34" charset="0"/>
                <a:cs typeface="Arial" panose="020B0604020202020204" pitchFamily="34" charset="0"/>
              </a:rPr>
              <a:t>( réaliser des diagnostics </a:t>
            </a:r>
            <a:r>
              <a:rPr lang="fr-FR" altLang="fr-FR" sz="1200" baseline="0" dirty="0" err="1" smtClean="0">
                <a:solidFill>
                  <a:schemeClr val="tx1"/>
                </a:solidFill>
                <a:latin typeface="Arial" panose="020B0604020202020204" pitchFamily="34" charset="0"/>
                <a:cs typeface="Arial" panose="020B0604020202020204" pitchFamily="34" charset="0"/>
              </a:rPr>
              <a:t>anti-gaspi</a:t>
            </a:r>
            <a:r>
              <a:rPr lang="fr-FR" altLang="fr-FR" sz="1200" baseline="0" dirty="0" smtClean="0">
                <a:solidFill>
                  <a:schemeClr val="tx1"/>
                </a:solidFill>
                <a:latin typeface="Arial" panose="020B0604020202020204" pitchFamily="34" charset="0"/>
                <a:cs typeface="Arial" panose="020B0604020202020204" pitchFamily="34" charset="0"/>
              </a:rPr>
              <a:t> avec une approche coût-bénéfice, travailler sur la commande et la gestion de stock), </a:t>
            </a:r>
            <a:r>
              <a:rPr lang="fr-FR" altLang="fr-FR" sz="1200" b="1" dirty="0" smtClean="0">
                <a:solidFill>
                  <a:schemeClr val="tx1"/>
                </a:solidFill>
                <a:latin typeface="Arial" panose="020B0604020202020204" pitchFamily="34" charset="0"/>
                <a:cs typeface="Arial" panose="020B0604020202020204" pitchFamily="34" charset="0"/>
              </a:rPr>
              <a:t>consommateurs</a:t>
            </a:r>
            <a:r>
              <a:rPr lang="fr-FR" altLang="fr-FR" sz="1200" dirty="0" smtClean="0">
                <a:solidFill>
                  <a:schemeClr val="tx1"/>
                </a:solidFill>
                <a:latin typeface="Arial" panose="020B0604020202020204" pitchFamily="34" charset="0"/>
                <a:cs typeface="Arial" panose="020B0604020202020204" pitchFamily="34" charset="0"/>
              </a:rPr>
              <a:t> (</a:t>
            </a:r>
            <a:r>
              <a:rPr lang="fr-FR" altLang="fr-FR" sz="1200" dirty="0" err="1" smtClean="0">
                <a:solidFill>
                  <a:schemeClr val="tx1"/>
                </a:solidFill>
                <a:latin typeface="Arial" panose="020B0604020202020204" pitchFamily="34" charset="0"/>
                <a:cs typeface="Arial" panose="020B0604020202020204" pitchFamily="34" charset="0"/>
              </a:rPr>
              <a:t>dvper</a:t>
            </a:r>
            <a:r>
              <a:rPr lang="fr-FR" altLang="fr-FR" sz="1200" baseline="0" dirty="0" smtClean="0">
                <a:solidFill>
                  <a:schemeClr val="tx1"/>
                </a:solidFill>
                <a:latin typeface="Arial" panose="020B0604020202020204" pitchFamily="34" charset="0"/>
                <a:cs typeface="Arial" panose="020B0604020202020204" pitchFamily="34" charset="0"/>
              </a:rPr>
              <a:t> l’information et la sensibilisation  du grand public : foyer témoin, disco soupe…)</a:t>
            </a:r>
          </a:p>
          <a:p>
            <a:pPr marL="0" marR="0" indent="0" algn="l" defTabSz="914400" rtl="0" eaLnBrk="1" fontAlgn="auto" latinLnBrk="0" hangingPunct="1">
              <a:lnSpc>
                <a:spcPct val="100000"/>
              </a:lnSpc>
              <a:spcBef>
                <a:spcPts val="0"/>
              </a:spcBef>
              <a:spcAft>
                <a:spcPts val="0"/>
              </a:spcAft>
              <a:buClrTx/>
              <a:buSzTx/>
              <a:buFontTx/>
              <a:buNone/>
              <a:tabLst/>
              <a:defRPr/>
            </a:pPr>
            <a:endParaRPr lang="fr-FR" altLang="fr-FR" sz="1200" baseline="0" dirty="0" smtClean="0">
              <a:solidFill>
                <a:schemeClr val="tx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altLang="fr-FR" sz="1200" baseline="0" dirty="0" smtClean="0">
                <a:solidFill>
                  <a:schemeClr val="tx1"/>
                </a:solidFill>
                <a:latin typeface="Arial" panose="020B0604020202020204" pitchFamily="34" charset="0"/>
                <a:cs typeface="Arial" panose="020B0604020202020204" pitchFamily="34" charset="0"/>
              </a:rPr>
              <a:t>Méthanisation : la Région s’engage dans un programme de développement de la méthanisation sur la base de potentiel de développement identifiés dans le cadre d'études préalables. </a:t>
            </a:r>
            <a:r>
              <a:rPr lang="fr-FR" altLang="fr-FR" sz="1200" baseline="0" dirty="0" smtClean="0">
                <a:solidFill>
                  <a:schemeClr val="tx1"/>
                </a:solidFill>
                <a:latin typeface="Arial" panose="020B0604020202020204" pitchFamily="34" charset="0"/>
                <a:cs typeface="Arial" panose="020B0604020202020204" pitchFamily="34" charset="0"/>
                <a:sym typeface="Wingdings" panose="05000000000000000000" pitchFamily="2" charset="2"/>
              </a:rPr>
              <a:t> </a:t>
            </a:r>
            <a:r>
              <a:rPr lang="fr-FR" altLang="fr-FR" sz="1200" baseline="0" dirty="0" smtClean="0">
                <a:solidFill>
                  <a:schemeClr val="tx1"/>
                </a:solidFill>
                <a:latin typeface="Arial" panose="020B0604020202020204" pitchFamily="34" charset="0"/>
                <a:cs typeface="Arial" panose="020B0604020202020204" pitchFamily="34" charset="0"/>
              </a:rPr>
              <a:t>Schéma Biomasse apportera les compléments utiles</a:t>
            </a:r>
            <a:endParaRPr lang="fr-FR" altLang="fr-FR" sz="1200" dirty="0" smtClean="0">
              <a:solidFill>
                <a:schemeClr val="tx1"/>
              </a:solidFill>
              <a:latin typeface="Arial" panose="020B0604020202020204" pitchFamily="34" charset="0"/>
              <a:cs typeface="Arial" panose="020B0604020202020204" pitchFamily="34" charset="0"/>
            </a:endParaRPr>
          </a:p>
          <a:p>
            <a:endParaRPr lang="fr-FR" dirty="0"/>
          </a:p>
        </p:txBody>
      </p:sp>
      <p:sp>
        <p:nvSpPr>
          <p:cNvPr id="4" name="Espace réservé du numéro de diapositive 3"/>
          <p:cNvSpPr>
            <a:spLocks noGrp="1"/>
          </p:cNvSpPr>
          <p:nvPr>
            <p:ph type="sldNum" sz="quarter" idx="10"/>
          </p:nvPr>
        </p:nvSpPr>
        <p:spPr/>
        <p:txBody>
          <a:bodyPr/>
          <a:lstStyle/>
          <a:p>
            <a:fld id="{C9B97024-07D5-452D-A001-873B886989A9}" type="slidenum">
              <a:rPr lang="fr-FR" smtClean="0"/>
              <a:t>13</a:t>
            </a:fld>
            <a:endParaRPr lang="fr-FR"/>
          </a:p>
        </p:txBody>
      </p:sp>
    </p:spTree>
    <p:extLst>
      <p:ext uri="{BB962C8B-B14F-4D97-AF65-F5344CB8AC3E}">
        <p14:creationId xmlns:p14="http://schemas.microsoft.com/office/powerpoint/2010/main" val="7192126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75837" y="685838"/>
            <a:ext cx="5107960" cy="3429182"/>
          </a:xfrm>
          <a:prstGeom prst="rect">
            <a:avLst/>
          </a:prstGeom>
        </p:spPr>
      </p:sp>
      <p:sp>
        <p:nvSpPr>
          <p:cNvPr id="3" name="Espace réservé des commentaires 2"/>
          <p:cNvSpPr>
            <a:spLocks noGrp="1"/>
          </p:cNvSpPr>
          <p:nvPr>
            <p:ph type="body" idx="1"/>
          </p:nvPr>
        </p:nvSpPr>
        <p:spPr/>
        <p:txBody>
          <a:bodyPr/>
          <a:lstStyle/>
          <a:p>
            <a:r>
              <a:rPr lang="fr-FR" dirty="0" smtClean="0"/>
              <a:t>En sécurisant : l’équilibre de fonctionnement des installations actuelles(pas de concurrence de gisement),</a:t>
            </a:r>
            <a:r>
              <a:rPr lang="fr-FR" baseline="0" dirty="0" smtClean="0"/>
              <a:t> le montage économique et en assurant la pérennité et en supprimant les freins sur l’acceptation des déchets non agricoles.</a:t>
            </a:r>
          </a:p>
          <a:p>
            <a:endParaRPr lang="fr-FR" baseline="0" dirty="0" smtClean="0"/>
          </a:p>
          <a:p>
            <a:r>
              <a:rPr lang="fr-FR" baseline="0" dirty="0" smtClean="0"/>
              <a:t>COMPOSTAGE : gestion in situ via les robots de tonte ou le paillage</a:t>
            </a:r>
            <a:endParaRPr lang="fr-FR" dirty="0" smtClean="0"/>
          </a:p>
        </p:txBody>
      </p:sp>
      <p:sp>
        <p:nvSpPr>
          <p:cNvPr id="4" name="Espace réservé du numéro de diapositive 3"/>
          <p:cNvSpPr>
            <a:spLocks noGrp="1"/>
          </p:cNvSpPr>
          <p:nvPr>
            <p:ph type="sldNum" sz="quarter" idx="10"/>
          </p:nvPr>
        </p:nvSpPr>
        <p:spPr/>
        <p:txBody>
          <a:bodyPr/>
          <a:lstStyle/>
          <a:p>
            <a:fld id="{C9B97024-07D5-452D-A001-873B886989A9}" type="slidenum">
              <a:rPr lang="fr-FR" smtClean="0"/>
              <a:t>14</a:t>
            </a:fld>
            <a:endParaRPr lang="fr-FR"/>
          </a:p>
        </p:txBody>
      </p:sp>
    </p:spTree>
    <p:extLst>
      <p:ext uri="{BB962C8B-B14F-4D97-AF65-F5344CB8AC3E}">
        <p14:creationId xmlns:p14="http://schemas.microsoft.com/office/powerpoint/2010/main" val="10958249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75837" y="685838"/>
            <a:ext cx="5107960" cy="3429182"/>
          </a:xfrm>
          <a:prstGeom prst="rect">
            <a:avLst/>
          </a:prstGeom>
        </p:spPr>
      </p:sp>
      <p:sp>
        <p:nvSpPr>
          <p:cNvPr id="3" name="Espace réservé des commentaires 2"/>
          <p:cNvSpPr>
            <a:spLocks noGrp="1"/>
          </p:cNvSpPr>
          <p:nvPr>
            <p:ph type="body" idx="1"/>
          </p:nvPr>
        </p:nvSpPr>
        <p:spPr/>
        <p:txBody>
          <a:bodyPr/>
          <a:lstStyle/>
          <a:p>
            <a:r>
              <a:rPr lang="fr-FR" dirty="0" smtClean="0"/>
              <a:t>TRACABILITE </a:t>
            </a:r>
            <a:r>
              <a:rPr lang="fr-FR" baseline="0" dirty="0" smtClean="0"/>
              <a:t> : </a:t>
            </a:r>
            <a:r>
              <a:rPr lang="fr-FR" dirty="0" smtClean="0"/>
              <a:t>La priorité ici est de dresser un état des lieux exhaustif des volume de résidus produits par nature, avec en point d’orgue la connaissance des coûts</a:t>
            </a:r>
            <a:r>
              <a:rPr lang="fr-FR" baseline="0" dirty="0" smtClean="0"/>
              <a:t> de gestion. Le Plan rappelle l’absence d’enquête et d’observatoire permettant de disposer des données régionales. On ne connaît pas non plus suffisamment l’organisation de la gestion des DAE </a:t>
            </a:r>
          </a:p>
          <a:p>
            <a:r>
              <a:rPr lang="fr-FR" baseline="0" dirty="0" smtClean="0"/>
              <a:t>Le Plan est donc basé sur des ratios. En utilisant les outils proposés ici, la Région pourra mieux appréhender les problématiques et mieux accompagner les territoires.</a:t>
            </a:r>
          </a:p>
          <a:p>
            <a:endParaRPr lang="fr-FR" baseline="0" dirty="0" smtClean="0"/>
          </a:p>
          <a:p>
            <a:r>
              <a:rPr lang="fr-FR" baseline="0" dirty="0" smtClean="0"/>
              <a:t>CONNAISSANCE : Mettre en réseau les producteurs de matières valorisables et les prestataires en charge de la collecte et du traitement </a:t>
            </a:r>
            <a:endParaRPr lang="fr-FR" dirty="0" smtClean="0"/>
          </a:p>
          <a:p>
            <a:endParaRPr lang="fr-FR" dirty="0" smtClean="0"/>
          </a:p>
          <a:p>
            <a:r>
              <a:rPr lang="fr-FR" dirty="0" smtClean="0"/>
              <a:t>LE DÉCRET « 5</a:t>
            </a:r>
            <a:r>
              <a:rPr lang="fr-FR" baseline="0" dirty="0" smtClean="0"/>
              <a:t> FLUX » oblige depuis le 1 er juillet 2016 au tri à la source et à la valorisation des 5 flux de déchets.</a:t>
            </a:r>
          </a:p>
          <a:p>
            <a:endParaRPr lang="fr-FR" baseline="0" dirty="0" smtClean="0"/>
          </a:p>
          <a:p>
            <a:r>
              <a:rPr lang="fr-FR" baseline="0" dirty="0" smtClean="0"/>
              <a:t>Si l’organisme manque à ces obligations, c’est tout de même jusqu’à 150 000 € d’amandes</a:t>
            </a:r>
          </a:p>
          <a:p>
            <a:endParaRPr lang="fr-FR" baseline="0" dirty="0" smtClean="0"/>
          </a:p>
          <a:p>
            <a:r>
              <a:rPr lang="fr-FR" baseline="0" dirty="0" smtClean="0"/>
              <a:t>Tous les producteurs et détenteurs de déchets concernés sont ceux qui sont collectés par un prestataire privé et ceux qui sont collectés par le service public et qui génère plus 1 100l/semaine de déchets</a:t>
            </a:r>
          </a:p>
          <a:p>
            <a:endParaRPr lang="fr-FR" baseline="0" dirty="0" smtClean="0"/>
          </a:p>
        </p:txBody>
      </p:sp>
      <p:sp>
        <p:nvSpPr>
          <p:cNvPr id="4" name="Espace réservé du numéro de diapositive 3"/>
          <p:cNvSpPr>
            <a:spLocks noGrp="1"/>
          </p:cNvSpPr>
          <p:nvPr>
            <p:ph type="sldNum" sz="quarter" idx="10"/>
          </p:nvPr>
        </p:nvSpPr>
        <p:spPr/>
        <p:txBody>
          <a:bodyPr/>
          <a:lstStyle/>
          <a:p>
            <a:fld id="{C9B97024-07D5-452D-A001-873B886989A9}" type="slidenum">
              <a:rPr lang="fr-FR" smtClean="0"/>
              <a:t>15</a:t>
            </a:fld>
            <a:endParaRPr lang="fr-FR"/>
          </a:p>
        </p:txBody>
      </p:sp>
    </p:spTree>
    <p:extLst>
      <p:ext uri="{BB962C8B-B14F-4D97-AF65-F5344CB8AC3E}">
        <p14:creationId xmlns:p14="http://schemas.microsoft.com/office/powerpoint/2010/main" val="14528232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75837" y="685838"/>
            <a:ext cx="5107960" cy="3429182"/>
          </a:xfrm>
          <a:prstGeom prst="rect">
            <a:avLst/>
          </a:prstGeom>
        </p:spPr>
      </p:sp>
      <p:sp>
        <p:nvSpPr>
          <p:cNvPr id="3" name="Espace réservé des commentaires 2"/>
          <p:cNvSpPr>
            <a:spLocks noGrp="1"/>
          </p:cNvSpPr>
          <p:nvPr>
            <p:ph type="body" idx="1"/>
          </p:nvPr>
        </p:nvSpPr>
        <p:spPr/>
        <p:txBody>
          <a:bodyPr/>
          <a:lstStyle/>
          <a:p>
            <a:r>
              <a:rPr lang="fr-FR" altLang="fr-FR" sz="1200" dirty="0" smtClean="0">
                <a:solidFill>
                  <a:schemeClr val="tx1"/>
                </a:solidFill>
                <a:latin typeface="Arial" panose="020B0604020202020204" pitchFamily="34" charset="0"/>
                <a:cs typeface="Arial" panose="020B0604020202020204" pitchFamily="34" charset="0"/>
              </a:rPr>
              <a:t>EIT : Opérations</a:t>
            </a:r>
            <a:r>
              <a:rPr lang="fr-FR" altLang="fr-FR" sz="1200" baseline="0" dirty="0" smtClean="0">
                <a:solidFill>
                  <a:schemeClr val="tx1"/>
                </a:solidFill>
                <a:latin typeface="Arial" panose="020B0604020202020204" pitchFamily="34" charset="0"/>
                <a:cs typeface="Arial" panose="020B0604020202020204" pitchFamily="34" charset="0"/>
              </a:rPr>
              <a:t> collectives : </a:t>
            </a:r>
            <a:r>
              <a:rPr lang="fr-FR" altLang="fr-FR" sz="1200" dirty="0" smtClean="0">
                <a:solidFill>
                  <a:schemeClr val="tx1"/>
                </a:solidFill>
                <a:latin typeface="Arial" panose="020B0604020202020204" pitchFamily="34" charset="0"/>
                <a:cs typeface="Arial" panose="020B0604020202020204" pitchFamily="34" charset="0"/>
              </a:rPr>
              <a:t>le plus souvent déployées à l’échelle de zones d’activités, l’EIT permet de créer des synergies et de réaliser des économies </a:t>
            </a:r>
          </a:p>
          <a:p>
            <a:pPr marL="0" marR="0" indent="0" algn="l" defTabSz="914400" rtl="0" eaLnBrk="1" fontAlgn="auto" latinLnBrk="0" hangingPunct="1">
              <a:lnSpc>
                <a:spcPct val="100000"/>
              </a:lnSpc>
              <a:spcBef>
                <a:spcPts val="0"/>
              </a:spcBef>
              <a:spcAft>
                <a:spcPts val="0"/>
              </a:spcAft>
              <a:buClrTx/>
              <a:buSzTx/>
              <a:buFontTx/>
              <a:buNone/>
              <a:tabLst/>
              <a:defRPr/>
            </a:pPr>
            <a:endParaRPr lang="fr-FR" altLang="fr-FR" sz="1200" dirty="0" smtClean="0">
              <a:solidFill>
                <a:schemeClr val="tx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altLang="fr-FR" sz="1200" dirty="0" smtClean="0">
                <a:solidFill>
                  <a:schemeClr val="tx1"/>
                </a:solidFill>
                <a:latin typeface="Arial" panose="020B0604020202020204" pitchFamily="34" charset="0"/>
                <a:cs typeface="Arial" panose="020B0604020202020204" pitchFamily="34" charset="0"/>
              </a:rPr>
              <a:t>Valoriser les pratiques exemplaires en sélectionnant régulièrement des entreprises ayant obtenu des résultats, afin d’inciter d’autres entreprises à se lancer la démarche</a:t>
            </a:r>
          </a:p>
          <a:p>
            <a:pPr marL="0" marR="0" indent="0" algn="l" defTabSz="914400" rtl="0" eaLnBrk="1" fontAlgn="auto" latinLnBrk="0" hangingPunct="1">
              <a:lnSpc>
                <a:spcPct val="100000"/>
              </a:lnSpc>
              <a:spcBef>
                <a:spcPts val="0"/>
              </a:spcBef>
              <a:spcAft>
                <a:spcPts val="0"/>
              </a:spcAft>
              <a:buClrTx/>
              <a:buSzTx/>
              <a:buFontTx/>
              <a:buNone/>
              <a:tabLst/>
              <a:defRPr/>
            </a:pPr>
            <a:endParaRPr lang="fr-FR" altLang="fr-FR" sz="1200" dirty="0" smtClean="0">
              <a:solidFill>
                <a:schemeClr val="tx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altLang="fr-FR" sz="1200" dirty="0" smtClean="0">
                <a:solidFill>
                  <a:schemeClr val="tx1"/>
                </a:solidFill>
                <a:latin typeface="Arial" panose="020B0604020202020204" pitchFamily="34" charset="0"/>
                <a:cs typeface="Arial" panose="020B0604020202020204" pitchFamily="34" charset="0"/>
              </a:rPr>
              <a:t>Le</a:t>
            </a:r>
            <a:r>
              <a:rPr lang="fr-FR" altLang="fr-FR" sz="1200" baseline="0" dirty="0" smtClean="0">
                <a:solidFill>
                  <a:schemeClr val="tx1"/>
                </a:solidFill>
                <a:latin typeface="Arial" panose="020B0604020202020204" pitchFamily="34" charset="0"/>
                <a:cs typeface="Arial" panose="020B0604020202020204" pitchFamily="34" charset="0"/>
              </a:rPr>
              <a:t>s prérequis indispensables </a:t>
            </a:r>
            <a:r>
              <a:rPr lang="fr-FR" altLang="fr-FR" sz="1200" dirty="0" smtClean="0">
                <a:solidFill>
                  <a:schemeClr val="tx1"/>
                </a:solidFill>
                <a:latin typeface="Arial" panose="020B0604020202020204" pitchFamily="34" charset="0"/>
                <a:cs typeface="Arial" panose="020B0604020202020204" pitchFamily="34" charset="0"/>
              </a:rPr>
              <a:t>: savoir qui fait quoi et</a:t>
            </a:r>
            <a:r>
              <a:rPr lang="fr-FR" altLang="fr-FR" sz="1200" baseline="0" dirty="0" smtClean="0">
                <a:solidFill>
                  <a:schemeClr val="tx1"/>
                </a:solidFill>
                <a:latin typeface="Arial" panose="020B0604020202020204" pitchFamily="34" charset="0"/>
                <a:cs typeface="Arial" panose="020B0604020202020204" pitchFamily="34" charset="0"/>
              </a:rPr>
              <a:t> identifier les partenaires dynamiques sur le territoire et fédérer les entreprises</a:t>
            </a:r>
          </a:p>
          <a:p>
            <a:pPr marL="0" marR="0" indent="0" algn="l" defTabSz="914400" rtl="0" eaLnBrk="1" fontAlgn="auto" latinLnBrk="0" hangingPunct="1">
              <a:lnSpc>
                <a:spcPct val="100000"/>
              </a:lnSpc>
              <a:spcBef>
                <a:spcPts val="0"/>
              </a:spcBef>
              <a:spcAft>
                <a:spcPts val="0"/>
              </a:spcAft>
              <a:buClrTx/>
              <a:buSzTx/>
              <a:buFontTx/>
              <a:buNone/>
              <a:tabLst/>
              <a:defRPr/>
            </a:pPr>
            <a:r>
              <a:rPr lang="fr-FR" altLang="fr-FR" sz="1200" baseline="0" dirty="0" smtClean="0">
                <a:solidFill>
                  <a:schemeClr val="tx1"/>
                </a:solidFill>
                <a:latin typeface="Arial" panose="020B0604020202020204" pitchFamily="34" charset="0"/>
                <a:cs typeface="Arial" panose="020B0604020202020204" pitchFamily="34" charset="0"/>
              </a:rPr>
              <a:t>Conscient des difficultés :  </a:t>
            </a:r>
          </a:p>
          <a:p>
            <a:pPr marL="0" marR="0" indent="0" algn="l" defTabSz="914400" rtl="0" eaLnBrk="1" fontAlgn="auto" latinLnBrk="0" hangingPunct="1">
              <a:lnSpc>
                <a:spcPct val="100000"/>
              </a:lnSpc>
              <a:spcBef>
                <a:spcPts val="0"/>
              </a:spcBef>
              <a:spcAft>
                <a:spcPts val="0"/>
              </a:spcAft>
              <a:buClrTx/>
              <a:buSzTx/>
              <a:buFontTx/>
              <a:buNone/>
              <a:tabLst/>
              <a:defRPr/>
            </a:pPr>
            <a:r>
              <a:rPr lang="fr-FR" altLang="fr-FR" sz="1200" baseline="0" dirty="0" smtClean="0">
                <a:solidFill>
                  <a:schemeClr val="tx1"/>
                </a:solidFill>
                <a:latin typeface="Arial" panose="020B0604020202020204" pitchFamily="34" charset="0"/>
                <a:cs typeface="Arial" panose="020B0604020202020204" pitchFamily="34" charset="0"/>
              </a:rPr>
              <a:t>1- mobiliser les entreprises (donc : les connaître)</a:t>
            </a:r>
          </a:p>
          <a:p>
            <a:pPr marL="0" marR="0" indent="0" algn="l" defTabSz="914400" rtl="0" eaLnBrk="1" fontAlgn="auto" latinLnBrk="0" hangingPunct="1">
              <a:lnSpc>
                <a:spcPct val="100000"/>
              </a:lnSpc>
              <a:spcBef>
                <a:spcPts val="0"/>
              </a:spcBef>
              <a:spcAft>
                <a:spcPts val="0"/>
              </a:spcAft>
              <a:buClrTx/>
              <a:buSzTx/>
              <a:buFontTx/>
              <a:buNone/>
              <a:tabLst/>
              <a:defRPr/>
            </a:pPr>
            <a:r>
              <a:rPr lang="fr-FR" altLang="fr-FR" sz="1200" baseline="0" dirty="0" smtClean="0">
                <a:solidFill>
                  <a:schemeClr val="tx1"/>
                </a:solidFill>
                <a:latin typeface="Arial" panose="020B0604020202020204" pitchFamily="34" charset="0"/>
                <a:cs typeface="Arial" panose="020B0604020202020204" pitchFamily="34" charset="0"/>
              </a:rPr>
              <a:t>2 -identifier leurs ressources/leurs gisements, à la fois les entrants et les sortants, tout ce qui finalement peut être mutualisés </a:t>
            </a:r>
          </a:p>
          <a:p>
            <a:pPr marL="0" marR="0" indent="0" algn="l" defTabSz="914400" rtl="0" eaLnBrk="1" fontAlgn="auto" latinLnBrk="0" hangingPunct="1">
              <a:lnSpc>
                <a:spcPct val="100000"/>
              </a:lnSpc>
              <a:spcBef>
                <a:spcPts val="0"/>
              </a:spcBef>
              <a:spcAft>
                <a:spcPts val="0"/>
              </a:spcAft>
              <a:buClrTx/>
              <a:buSzTx/>
              <a:buFontTx/>
              <a:buNone/>
              <a:tabLst/>
              <a:defRPr/>
            </a:pPr>
            <a:r>
              <a:rPr lang="fr-FR" altLang="fr-FR" sz="1200" baseline="0" dirty="0" smtClean="0">
                <a:solidFill>
                  <a:schemeClr val="tx1"/>
                </a:solidFill>
                <a:latin typeface="Arial" panose="020B0604020202020204" pitchFamily="34" charset="0"/>
                <a:cs typeface="Arial" panose="020B0604020202020204" pitchFamily="34" charset="0"/>
              </a:rPr>
              <a:t>3- créer le réseau, favoriser la confiance entre entreprises</a:t>
            </a:r>
          </a:p>
          <a:p>
            <a:pPr marL="0" marR="0" indent="0" algn="l" defTabSz="914400" rtl="0" eaLnBrk="1" fontAlgn="auto" latinLnBrk="0" hangingPunct="1">
              <a:lnSpc>
                <a:spcPct val="100000"/>
              </a:lnSpc>
              <a:spcBef>
                <a:spcPts val="0"/>
              </a:spcBef>
              <a:spcAft>
                <a:spcPts val="0"/>
              </a:spcAft>
              <a:buClrTx/>
              <a:buSzTx/>
              <a:buFontTx/>
              <a:buNone/>
              <a:tabLst/>
              <a:defRPr/>
            </a:pPr>
            <a:r>
              <a:rPr lang="fr-FR" altLang="fr-FR" sz="1200" baseline="0" dirty="0" smtClean="0">
                <a:solidFill>
                  <a:schemeClr val="tx1"/>
                </a:solidFill>
                <a:latin typeface="Arial" panose="020B0604020202020204" pitchFamily="34" charset="0"/>
                <a:cs typeface="Arial" panose="020B0604020202020204" pitchFamily="34" charset="0"/>
              </a:rPr>
              <a:t>4- identifier les synergies </a:t>
            </a:r>
            <a:r>
              <a:rPr lang="fr-FR" altLang="fr-FR" sz="1200" baseline="0" dirty="0" err="1" smtClean="0">
                <a:solidFill>
                  <a:schemeClr val="tx1"/>
                </a:solidFill>
                <a:latin typeface="Arial" panose="020B0604020202020204" pitchFamily="34" charset="0"/>
                <a:cs typeface="Arial" panose="020B0604020202020204" pitchFamily="34" charset="0"/>
              </a:rPr>
              <a:t>inter-entrprises</a:t>
            </a:r>
            <a:r>
              <a:rPr lang="fr-FR" altLang="fr-FR" sz="1200" baseline="0" dirty="0" smtClean="0">
                <a:solidFill>
                  <a:schemeClr val="tx1"/>
                </a:solidFill>
                <a:latin typeface="Arial" panose="020B0604020202020204" pitchFamily="34" charset="0"/>
                <a:cs typeface="Arial" panose="020B0604020202020204"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fr-FR" altLang="fr-FR" sz="1200" baseline="0" dirty="0" smtClean="0">
              <a:solidFill>
                <a:schemeClr val="tx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altLang="fr-FR" sz="1200" baseline="0" dirty="0" smtClean="0">
                <a:solidFill>
                  <a:schemeClr val="tx1"/>
                </a:solidFill>
                <a:latin typeface="Arial" panose="020B0604020202020204" pitchFamily="34" charset="0"/>
                <a:cs typeface="Arial" panose="020B0604020202020204" pitchFamily="34" charset="0"/>
              </a:rPr>
              <a:t>Notre objectif : convaincre par l’exemple. Les retours d’expériences devront être capitalisés afin de déployer les bonnes pratiques et convaincre les indécis.</a:t>
            </a:r>
          </a:p>
          <a:p>
            <a:pPr marL="0" marR="0" indent="0" algn="l" defTabSz="914400" rtl="0" eaLnBrk="1" fontAlgn="auto" latinLnBrk="0" hangingPunct="1">
              <a:lnSpc>
                <a:spcPct val="100000"/>
              </a:lnSpc>
              <a:spcBef>
                <a:spcPts val="0"/>
              </a:spcBef>
              <a:spcAft>
                <a:spcPts val="0"/>
              </a:spcAft>
              <a:buClrTx/>
              <a:buSzTx/>
              <a:buFontTx/>
              <a:buNone/>
              <a:tabLst/>
              <a:defRPr/>
            </a:pPr>
            <a:r>
              <a:rPr lang="fr-FR" altLang="fr-FR" sz="1200" baseline="0" dirty="0" smtClean="0">
                <a:solidFill>
                  <a:schemeClr val="tx1"/>
                </a:solidFill>
                <a:latin typeface="Arial" panose="020B0604020202020204" pitchFamily="34" charset="0"/>
                <a:cs typeface="Arial" panose="020B0604020202020204" pitchFamily="34" charset="0"/>
              </a:rPr>
              <a:t>Notre intérêt : valoriser les ressources locales, créer des bénéfices économiques (la massification des besoins induit une réduction des coûts) et capitaliser les savoirs faires</a:t>
            </a:r>
          </a:p>
          <a:p>
            <a:pPr marL="0" marR="0" indent="0" algn="l" defTabSz="914400" rtl="0" eaLnBrk="1" fontAlgn="auto" latinLnBrk="0" hangingPunct="1">
              <a:lnSpc>
                <a:spcPct val="100000"/>
              </a:lnSpc>
              <a:spcBef>
                <a:spcPts val="0"/>
              </a:spcBef>
              <a:spcAft>
                <a:spcPts val="0"/>
              </a:spcAft>
              <a:buClrTx/>
              <a:buSzTx/>
              <a:buFontTx/>
              <a:buNone/>
              <a:tabLst/>
              <a:defRPr/>
            </a:pPr>
            <a:r>
              <a:rPr lang="fr-FR" altLang="fr-FR" sz="1200" baseline="0" dirty="0" smtClean="0">
                <a:solidFill>
                  <a:schemeClr val="tx1"/>
                </a:solidFill>
                <a:latin typeface="Arial" panose="020B0604020202020204" pitchFamily="34" charset="0"/>
                <a:cs typeface="Arial" panose="020B0604020202020204" pitchFamily="34" charset="0"/>
              </a:rPr>
              <a:t> </a:t>
            </a:r>
            <a:endParaRPr lang="fr-FR" altLang="fr-FR" sz="1200" dirty="0" smtClean="0">
              <a:solidFill>
                <a:schemeClr val="tx1"/>
              </a:solidFill>
              <a:latin typeface="Arial" panose="020B0604020202020204" pitchFamily="34" charset="0"/>
              <a:cs typeface="Arial" panose="020B0604020202020204" pitchFamily="34" charset="0"/>
            </a:endParaRPr>
          </a:p>
          <a:p>
            <a:endParaRPr lang="fr-FR" dirty="0"/>
          </a:p>
        </p:txBody>
      </p:sp>
      <p:sp>
        <p:nvSpPr>
          <p:cNvPr id="4" name="Espace réservé du numéro de diapositive 3"/>
          <p:cNvSpPr>
            <a:spLocks noGrp="1"/>
          </p:cNvSpPr>
          <p:nvPr>
            <p:ph type="sldNum" sz="quarter" idx="10"/>
          </p:nvPr>
        </p:nvSpPr>
        <p:spPr/>
        <p:txBody>
          <a:bodyPr/>
          <a:lstStyle/>
          <a:p>
            <a:fld id="{C9B97024-07D5-452D-A001-873B886989A9}" type="slidenum">
              <a:rPr lang="fr-FR" smtClean="0"/>
              <a:t>16</a:t>
            </a:fld>
            <a:endParaRPr lang="fr-FR"/>
          </a:p>
        </p:txBody>
      </p:sp>
    </p:spTree>
    <p:extLst>
      <p:ext uri="{BB962C8B-B14F-4D97-AF65-F5344CB8AC3E}">
        <p14:creationId xmlns:p14="http://schemas.microsoft.com/office/powerpoint/2010/main" val="13509664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75837" y="685838"/>
            <a:ext cx="5107960" cy="3429182"/>
          </a:xfrm>
          <a:prstGeom prst="rect">
            <a:avLst/>
          </a:prstGeom>
        </p:spPr>
      </p:sp>
      <p:sp>
        <p:nvSpPr>
          <p:cNvPr id="3" name="Espace réservé des commentaires 2"/>
          <p:cNvSpPr>
            <a:spLocks noGrp="1"/>
          </p:cNvSpPr>
          <p:nvPr>
            <p:ph type="body" idx="1"/>
          </p:nvPr>
        </p:nvSpPr>
        <p:spPr/>
        <p:txBody>
          <a:bodyPr/>
          <a:lstStyle/>
          <a:p>
            <a:r>
              <a:rPr lang="fr-FR" dirty="0" smtClean="0"/>
              <a:t>La </a:t>
            </a:r>
            <a:r>
              <a:rPr lang="fr-FR" b="1" dirty="0" smtClean="0"/>
              <a:t>connaissance pour améliorer</a:t>
            </a:r>
            <a:r>
              <a:rPr lang="fr-FR" b="1" baseline="0" dirty="0" smtClean="0"/>
              <a:t> les pratiques</a:t>
            </a:r>
            <a:r>
              <a:rPr lang="fr-FR" baseline="0" dirty="0" smtClean="0"/>
              <a:t>, pour mieux identifier les difficultés et mieux valoriser les secteurs œuvrant en faveur de la prévention. L’enjeu porte essentiellement sur les entreprises du bâtiment spécialisée dans la démolition.</a:t>
            </a:r>
          </a:p>
          <a:p>
            <a:endParaRPr lang="fr-FR" baseline="0" dirty="0" smtClean="0"/>
          </a:p>
          <a:p>
            <a:r>
              <a:rPr lang="fr-FR" baseline="0" dirty="0" smtClean="0"/>
              <a:t>Le </a:t>
            </a:r>
            <a:r>
              <a:rPr lang="fr-FR" b="1" baseline="0" dirty="0" smtClean="0"/>
              <a:t>rôle clé des maître d’ouvrage </a:t>
            </a:r>
            <a:r>
              <a:rPr lang="fr-FR" baseline="0" dirty="0" smtClean="0"/>
              <a:t>est rappelé : c’est par la commande publique que les pratiques évolueront (le projet </a:t>
            </a:r>
            <a:r>
              <a:rPr lang="fr-FR" baseline="0" dirty="0" err="1" smtClean="0"/>
              <a:t>Démocles</a:t>
            </a:r>
            <a:r>
              <a:rPr lang="fr-FR" baseline="0" dirty="0" smtClean="0"/>
              <a:t> le démontre, le projet BAZED s’inscrit également dans cette dynamique en concevant la construction avec l’objectif zéro déchets), </a:t>
            </a:r>
          </a:p>
          <a:p>
            <a:endParaRPr lang="fr-FR" baseline="0" dirty="0" smtClean="0"/>
          </a:p>
          <a:p>
            <a:r>
              <a:rPr lang="fr-FR" baseline="0" dirty="0" smtClean="0"/>
              <a:t>La confiance pourra se porter vers les matériaux plus respectueux de l’environnement et les MOA et MOE devront concevoir des </a:t>
            </a:r>
            <a:r>
              <a:rPr lang="fr-FR" b="1" baseline="0" dirty="0" smtClean="0"/>
              <a:t>marchés publics « presque » zéro déchets</a:t>
            </a:r>
            <a:r>
              <a:rPr lang="fr-FR" baseline="0" dirty="0" smtClean="0"/>
              <a:t>.</a:t>
            </a:r>
          </a:p>
          <a:p>
            <a:endParaRPr lang="fr-FR" baseline="0" dirty="0" smtClean="0"/>
          </a:p>
          <a:p>
            <a:r>
              <a:rPr lang="fr-FR" baseline="0" dirty="0" smtClean="0"/>
              <a:t>Ici il y sera donc question d’anticipation, d’approche globale, de travail collaboratif permettant de réunir toutes les compétences pour formaliser un projet exemplaire, mais devant devenir la norme de demain.</a:t>
            </a:r>
          </a:p>
          <a:p>
            <a:endParaRPr lang="fr-FR" baseline="0" dirty="0" smtClean="0"/>
          </a:p>
          <a:p>
            <a:endParaRPr lang="fr-FR" dirty="0"/>
          </a:p>
        </p:txBody>
      </p:sp>
      <p:sp>
        <p:nvSpPr>
          <p:cNvPr id="4" name="Espace réservé du numéro de diapositive 3"/>
          <p:cNvSpPr>
            <a:spLocks noGrp="1"/>
          </p:cNvSpPr>
          <p:nvPr>
            <p:ph type="sldNum" sz="quarter" idx="10"/>
          </p:nvPr>
        </p:nvSpPr>
        <p:spPr/>
        <p:txBody>
          <a:bodyPr/>
          <a:lstStyle/>
          <a:p>
            <a:fld id="{C9B97024-07D5-452D-A001-873B886989A9}" type="slidenum">
              <a:rPr lang="fr-FR" smtClean="0"/>
              <a:t>17</a:t>
            </a:fld>
            <a:endParaRPr lang="fr-FR"/>
          </a:p>
        </p:txBody>
      </p:sp>
    </p:spTree>
    <p:extLst>
      <p:ext uri="{BB962C8B-B14F-4D97-AF65-F5344CB8AC3E}">
        <p14:creationId xmlns:p14="http://schemas.microsoft.com/office/powerpoint/2010/main" val="8930439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75837" y="685838"/>
            <a:ext cx="5107960" cy="3429182"/>
          </a:xfrm>
          <a:prstGeom prst="rect">
            <a:avLst/>
          </a:prstGeom>
        </p:spPr>
      </p:sp>
      <p:sp>
        <p:nvSpPr>
          <p:cNvPr id="3" name="Espace réservé des commentaires 2"/>
          <p:cNvSpPr>
            <a:spLocks noGrp="1"/>
          </p:cNvSpPr>
          <p:nvPr>
            <p:ph type="body" idx="1"/>
          </p:nvPr>
        </p:nvSpPr>
        <p:spPr/>
        <p:txBody>
          <a:bodyPr/>
          <a:lstStyle/>
          <a:p>
            <a:r>
              <a:rPr lang="fr-FR" dirty="0" smtClean="0"/>
              <a:t>Les</a:t>
            </a:r>
            <a:r>
              <a:rPr lang="fr-FR" baseline="0" dirty="0" smtClean="0"/>
              <a:t> enjeux </a:t>
            </a:r>
            <a:r>
              <a:rPr lang="fr-FR" dirty="0" smtClean="0"/>
              <a:t>des déchèteries</a:t>
            </a:r>
            <a:r>
              <a:rPr lang="fr-FR" baseline="0" dirty="0" smtClean="0"/>
              <a:t> professionnelles sont multiples :</a:t>
            </a:r>
          </a:p>
          <a:p>
            <a:pPr marL="171450" indent="-171450">
              <a:buFont typeface="Arial" panose="020B0604020202020204" pitchFamily="34" charset="0"/>
              <a:buChar char="•"/>
            </a:pPr>
            <a:r>
              <a:rPr lang="fr-FR" baseline="0" dirty="0" smtClean="0"/>
              <a:t>On retrouve la problématique du « </a:t>
            </a:r>
            <a:r>
              <a:rPr lang="fr-FR" b="1" baseline="0" dirty="0" smtClean="0"/>
              <a:t>réseau d’acteurs</a:t>
            </a:r>
            <a:r>
              <a:rPr lang="fr-FR" baseline="0" dirty="0" smtClean="0"/>
              <a:t> » afin que le producteur de matière valorisable connaisse le prestataire</a:t>
            </a:r>
          </a:p>
          <a:p>
            <a:pPr marL="171450" indent="-171450">
              <a:buFont typeface="Arial" panose="020B0604020202020204" pitchFamily="34" charset="0"/>
              <a:buChar char="•"/>
            </a:pPr>
            <a:r>
              <a:rPr lang="fr-FR" baseline="0" dirty="0" smtClean="0"/>
              <a:t>Il y a également la question de la reprise des déchets des professionnelles par les </a:t>
            </a:r>
            <a:r>
              <a:rPr lang="fr-FR" b="1" baseline="0" dirty="0" smtClean="0"/>
              <a:t>négoces de matériaux</a:t>
            </a:r>
            <a:r>
              <a:rPr lang="fr-FR" baseline="0" dirty="0" smtClean="0"/>
              <a:t>. Organiser la reprise n'est pas reprendre les déchets, il y a nuance. Il faut faire se rencontrer les négoces et le monde du déchet. Il en va de l'intérêt général.</a:t>
            </a:r>
          </a:p>
          <a:p>
            <a:pPr marL="171450" indent="-171450">
              <a:buFont typeface="Arial" panose="020B0604020202020204" pitchFamily="34" charset="0"/>
              <a:buChar char="•"/>
            </a:pPr>
            <a:r>
              <a:rPr lang="fr-FR" b="1" baseline="0" dirty="0" smtClean="0"/>
              <a:t>L’enjeu financier </a:t>
            </a:r>
            <a:r>
              <a:rPr lang="fr-FR" baseline="0" dirty="0" smtClean="0"/>
              <a:t>est également à prendre en considération afin de permettre un accès équitable aux déchèteries pour tous les artisans</a:t>
            </a:r>
          </a:p>
          <a:p>
            <a:pPr marL="171450" indent="-171450">
              <a:buFont typeface="Arial" panose="020B0604020202020204" pitchFamily="34" charset="0"/>
              <a:buChar char="•"/>
            </a:pPr>
            <a:r>
              <a:rPr lang="fr-FR" baseline="0" dirty="0" smtClean="0"/>
              <a:t> </a:t>
            </a:r>
          </a:p>
          <a:p>
            <a:pPr marL="171450" indent="-171450">
              <a:buFont typeface="Arial" panose="020B0604020202020204" pitchFamily="34" charset="0"/>
              <a:buChar char="•"/>
            </a:pPr>
            <a:endParaRPr lang="fr-FR" baseline="0" dirty="0" smtClean="0"/>
          </a:p>
          <a:p>
            <a:pPr marL="171450" indent="-171450">
              <a:buFont typeface="Arial" panose="020B0604020202020204" pitchFamily="34" charset="0"/>
              <a:buChar char="•"/>
            </a:pPr>
            <a:endParaRPr lang="fr-FR" baseline="0" dirty="0" smtClean="0"/>
          </a:p>
          <a:p>
            <a:pPr marL="171450" indent="-171450">
              <a:buFont typeface="Arial" panose="020B0604020202020204" pitchFamily="34" charset="0"/>
              <a:buChar char="•"/>
            </a:pPr>
            <a:endParaRPr lang="fr-FR" baseline="0" dirty="0" smtClean="0"/>
          </a:p>
          <a:p>
            <a:pPr marL="171450" indent="-171450">
              <a:buFont typeface="Arial" panose="020B0604020202020204" pitchFamily="34" charset="0"/>
              <a:buChar char="•"/>
            </a:pPr>
            <a:endParaRPr lang="fr-FR" baseline="0" dirty="0" smtClean="0"/>
          </a:p>
          <a:p>
            <a:endParaRPr lang="fr-FR" dirty="0"/>
          </a:p>
        </p:txBody>
      </p:sp>
      <p:sp>
        <p:nvSpPr>
          <p:cNvPr id="4" name="Espace réservé du numéro de diapositive 3"/>
          <p:cNvSpPr>
            <a:spLocks noGrp="1"/>
          </p:cNvSpPr>
          <p:nvPr>
            <p:ph type="sldNum" sz="quarter" idx="10"/>
          </p:nvPr>
        </p:nvSpPr>
        <p:spPr/>
        <p:txBody>
          <a:bodyPr/>
          <a:lstStyle/>
          <a:p>
            <a:fld id="{C9B97024-07D5-452D-A001-873B886989A9}" type="slidenum">
              <a:rPr lang="fr-FR" smtClean="0"/>
              <a:t>18</a:t>
            </a:fld>
            <a:endParaRPr lang="fr-FR"/>
          </a:p>
        </p:txBody>
      </p:sp>
    </p:spTree>
    <p:extLst>
      <p:ext uri="{BB962C8B-B14F-4D97-AF65-F5344CB8AC3E}">
        <p14:creationId xmlns:p14="http://schemas.microsoft.com/office/powerpoint/2010/main" val="8271449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75837" y="685838"/>
            <a:ext cx="5107960" cy="3429182"/>
          </a:xfrm>
          <a:prstGeom prst="rect">
            <a:avLst/>
          </a:prstGeom>
        </p:spPr>
      </p:sp>
      <p:sp>
        <p:nvSpPr>
          <p:cNvPr id="3" name="Espace réservé des commentaires 2"/>
          <p:cNvSpPr>
            <a:spLocks noGrp="1"/>
          </p:cNvSpPr>
          <p:nvPr>
            <p:ph type="body" idx="1"/>
          </p:nvPr>
        </p:nvSpPr>
        <p:spPr/>
        <p:txBody>
          <a:bodyPr/>
          <a:lstStyle/>
          <a:p>
            <a:r>
              <a:rPr lang="fr-FR" dirty="0" smtClean="0"/>
              <a:t>Actions de sensibilisation AMIANTE : auprès des particuliers (mieux identifier les sources possibles d’amiante),</a:t>
            </a:r>
            <a:r>
              <a:rPr lang="fr-FR" baseline="0" dirty="0" smtClean="0"/>
              <a:t> du monde agricole ( par la création d’une charte de la déconstruction et l’élimination des matériaux par ex.), auprès des maitres d’ouvrages (message de rappel de la réglementation),</a:t>
            </a:r>
          </a:p>
          <a:p>
            <a:r>
              <a:rPr lang="fr-FR" baseline="0" dirty="0" smtClean="0"/>
              <a:t>VHU : sensibiliser les particuliers sur la nécessité de céder son véhicule à un site agréé et autorisé </a:t>
            </a:r>
            <a:endParaRPr lang="fr-FR" dirty="0"/>
          </a:p>
        </p:txBody>
      </p:sp>
      <p:sp>
        <p:nvSpPr>
          <p:cNvPr id="4" name="Espace réservé du numéro de diapositive 3"/>
          <p:cNvSpPr>
            <a:spLocks noGrp="1"/>
          </p:cNvSpPr>
          <p:nvPr>
            <p:ph type="sldNum" sz="quarter" idx="10"/>
          </p:nvPr>
        </p:nvSpPr>
        <p:spPr/>
        <p:txBody>
          <a:bodyPr/>
          <a:lstStyle/>
          <a:p>
            <a:fld id="{C9B97024-07D5-452D-A001-873B886989A9}" type="slidenum">
              <a:rPr lang="fr-FR" smtClean="0"/>
              <a:t>19</a:t>
            </a:fld>
            <a:endParaRPr lang="fr-FR"/>
          </a:p>
        </p:txBody>
      </p:sp>
    </p:spTree>
    <p:extLst>
      <p:ext uri="{BB962C8B-B14F-4D97-AF65-F5344CB8AC3E}">
        <p14:creationId xmlns:p14="http://schemas.microsoft.com/office/powerpoint/2010/main" val="15585160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75837" y="685838"/>
            <a:ext cx="5107960" cy="3429182"/>
          </a:xfrm>
          <a:prstGeom prst="rect">
            <a:avLst/>
          </a:prstGeom>
        </p:spPr>
      </p:sp>
      <p:sp>
        <p:nvSpPr>
          <p:cNvPr id="3" name="Espace réservé des commentaires 2"/>
          <p:cNvSpPr>
            <a:spLocks noGrp="1"/>
          </p:cNvSpPr>
          <p:nvPr>
            <p:ph type="body" idx="1"/>
          </p:nvPr>
        </p:nvSpPr>
        <p:spPr/>
        <p:txBody>
          <a:bodyPr/>
          <a:lstStyle/>
          <a:p>
            <a:r>
              <a:rPr lang="fr-FR" dirty="0" smtClean="0"/>
              <a:t>Mais également la poursuite de la démarche initiée par le PREDD Basse-Normandie, mettant en place une communication régionale pouvant être reprise et personnalisée par les EPCI ; </a:t>
            </a:r>
          </a:p>
          <a:p>
            <a:r>
              <a:rPr lang="fr-FR" dirty="0" smtClean="0"/>
              <a:t>La Réalisation de modules de formation à destination des enseignants et des élèves, intégrant les risques que présentent les déchets dangereux, leur mode de gestion, etc. ;</a:t>
            </a:r>
          </a:p>
          <a:p>
            <a:r>
              <a:rPr lang="fr-FR" dirty="0" smtClean="0"/>
              <a:t>Et la Multiplication des vecteurs d’information et les thématiques abordées : jardinage durable, consommation durable, apprentissage de la fabrication de produits de beauté ou d’entretien, etc.</a:t>
            </a:r>
          </a:p>
          <a:p>
            <a:endParaRPr lang="fr-FR" dirty="0"/>
          </a:p>
        </p:txBody>
      </p:sp>
      <p:sp>
        <p:nvSpPr>
          <p:cNvPr id="4" name="Espace réservé du numéro de diapositive 3"/>
          <p:cNvSpPr>
            <a:spLocks noGrp="1"/>
          </p:cNvSpPr>
          <p:nvPr>
            <p:ph type="sldNum" sz="quarter" idx="10"/>
          </p:nvPr>
        </p:nvSpPr>
        <p:spPr/>
        <p:txBody>
          <a:bodyPr/>
          <a:lstStyle/>
          <a:p>
            <a:fld id="{C9B97024-07D5-452D-A001-873B886989A9}" type="slidenum">
              <a:rPr lang="fr-FR" smtClean="0"/>
              <a:t>20</a:t>
            </a:fld>
            <a:endParaRPr lang="fr-FR"/>
          </a:p>
        </p:txBody>
      </p:sp>
    </p:spTree>
    <p:extLst>
      <p:ext uri="{BB962C8B-B14F-4D97-AF65-F5344CB8AC3E}">
        <p14:creationId xmlns:p14="http://schemas.microsoft.com/office/powerpoint/2010/main" val="32674881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75837" y="685838"/>
            <a:ext cx="5107960" cy="3429182"/>
          </a:xfrm>
          <a:prstGeom prst="rect">
            <a:avLst/>
          </a:prstGeo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9B97024-07D5-452D-A001-873B886989A9}" type="slidenum">
              <a:rPr lang="fr-FR" smtClean="0"/>
              <a:t>23</a:t>
            </a:fld>
            <a:endParaRPr lang="fr-FR"/>
          </a:p>
        </p:txBody>
      </p:sp>
    </p:spTree>
    <p:extLst>
      <p:ext uri="{BB962C8B-B14F-4D97-AF65-F5344CB8AC3E}">
        <p14:creationId xmlns:p14="http://schemas.microsoft.com/office/powerpoint/2010/main" val="29276520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75837" y="685838"/>
            <a:ext cx="5107960" cy="3429182"/>
          </a:xfrm>
          <a:prstGeom prst="rect">
            <a:avLst/>
          </a:prstGeom>
        </p:spPr>
      </p:sp>
      <p:sp>
        <p:nvSpPr>
          <p:cNvPr id="3" name="Espace réservé des commentaires 2"/>
          <p:cNvSpPr>
            <a:spLocks noGrp="1"/>
          </p:cNvSpPr>
          <p:nvPr>
            <p:ph type="body" idx="1"/>
          </p:nvPr>
        </p:nvSpPr>
        <p:spPr/>
        <p:txBody>
          <a:bodyPr/>
          <a:lstStyle/>
          <a:p>
            <a:pPr marL="285750" indent="-285750" algn="just">
              <a:buClr>
                <a:srgbClr val="3D4495"/>
              </a:buClr>
              <a:buSzPct val="110000"/>
              <a:buFont typeface="Arial" panose="020B0604020202020204" pitchFamily="34" charset="0"/>
              <a:buChar char="•"/>
              <a:defRPr/>
            </a:pPr>
            <a:r>
              <a:rPr lang="fr-FR" altLang="fr-FR" b="1" dirty="0" smtClean="0">
                <a:latin typeface="Arial" panose="020B0604020202020204" pitchFamily="34" charset="0"/>
                <a:cs typeface="Arial" panose="020B0604020202020204" pitchFamily="34" charset="0"/>
              </a:rPr>
              <a:t>Méthanisation</a:t>
            </a:r>
            <a:r>
              <a:rPr lang="fr-FR" altLang="fr-FR" b="1" baseline="0" dirty="0" smtClean="0">
                <a:latin typeface="Arial" panose="020B0604020202020204" pitchFamily="34" charset="0"/>
                <a:cs typeface="Arial" panose="020B0604020202020204" pitchFamily="34" charset="0"/>
              </a:rPr>
              <a:t> : via le schéma Biomasse et sur la base du programme régionale de </a:t>
            </a:r>
            <a:r>
              <a:rPr lang="fr-FR" altLang="fr-FR" b="1" baseline="0" dirty="0" err="1" smtClean="0">
                <a:latin typeface="Arial" panose="020B0604020202020204" pitchFamily="34" charset="0"/>
                <a:cs typeface="Arial" panose="020B0604020202020204" pitchFamily="34" charset="0"/>
              </a:rPr>
              <a:t>dévpt</a:t>
            </a:r>
            <a:r>
              <a:rPr lang="fr-FR" altLang="fr-FR" b="1" baseline="0" dirty="0" smtClean="0">
                <a:latin typeface="Arial" panose="020B0604020202020204" pitchFamily="34" charset="0"/>
                <a:cs typeface="Arial" panose="020B0604020202020204" pitchFamily="34" charset="0"/>
              </a:rPr>
              <a:t> de la méthanisation</a:t>
            </a:r>
          </a:p>
          <a:p>
            <a:pPr marL="285750" indent="-285750" algn="just">
              <a:buClr>
                <a:srgbClr val="3D4495"/>
              </a:buClr>
              <a:buSzPct val="110000"/>
              <a:buFont typeface="Arial" panose="020B0604020202020204" pitchFamily="34" charset="0"/>
              <a:buChar char="•"/>
              <a:defRPr/>
            </a:pPr>
            <a:r>
              <a:rPr lang="fr-FR" altLang="fr-FR" b="1" baseline="0" dirty="0" smtClean="0">
                <a:latin typeface="Arial" panose="020B0604020202020204" pitchFamily="34" charset="0"/>
                <a:cs typeface="Arial" panose="020B0604020202020204" pitchFamily="34" charset="0"/>
              </a:rPr>
              <a:t>CSR : </a:t>
            </a:r>
            <a:endParaRPr lang="fr-FR" altLang="fr-FR" b="1" dirty="0" smtClean="0">
              <a:latin typeface="Arial" panose="020B0604020202020204" pitchFamily="34" charset="0"/>
              <a:cs typeface="Arial" panose="020B0604020202020204" pitchFamily="34" charset="0"/>
            </a:endParaRPr>
          </a:p>
          <a:p>
            <a:pPr marL="285750" indent="-285750" algn="just">
              <a:buClr>
                <a:srgbClr val="3D4495"/>
              </a:buClr>
              <a:buSzPct val="110000"/>
              <a:buFont typeface="Arial" panose="020B0604020202020204" pitchFamily="34" charset="0"/>
              <a:buChar char="•"/>
              <a:defRPr/>
            </a:pPr>
            <a:r>
              <a:rPr lang="fr-FR" altLang="fr-FR" dirty="0" smtClean="0">
                <a:latin typeface="Arial" panose="020B0604020202020204" pitchFamily="34" charset="0"/>
                <a:cs typeface="Arial" panose="020B0604020202020204" pitchFamily="34" charset="0"/>
              </a:rPr>
              <a:t>Le</a:t>
            </a:r>
            <a:r>
              <a:rPr lang="fr-FR" altLang="fr-FR" baseline="0" dirty="0" smtClean="0">
                <a:latin typeface="Arial" panose="020B0604020202020204" pitchFamily="34" charset="0"/>
                <a:cs typeface="Arial" panose="020B0604020202020204" pitchFamily="34" charset="0"/>
              </a:rPr>
              <a:t> </a:t>
            </a:r>
            <a:r>
              <a:rPr lang="fr-FR" altLang="fr-FR" dirty="0" smtClean="0">
                <a:latin typeface="Arial" panose="020B0604020202020204" pitchFamily="34" charset="0"/>
                <a:cs typeface="Arial" panose="020B0604020202020204" pitchFamily="34" charset="0"/>
              </a:rPr>
              <a:t>PRPGD préconise la mise en œuvre d’installations permettant de fabriquer du combustible de récupération à partir de déchets résiduels. L’extension des </a:t>
            </a:r>
            <a:r>
              <a:rPr lang="fr-FR" altLang="fr-FR" dirty="0" err="1" smtClean="0">
                <a:latin typeface="Arial" panose="020B0604020202020204" pitchFamily="34" charset="0"/>
                <a:cs typeface="Arial" panose="020B0604020202020204" pitchFamily="34" charset="0"/>
              </a:rPr>
              <a:t>process</a:t>
            </a:r>
            <a:r>
              <a:rPr lang="fr-FR" altLang="fr-FR" dirty="0" smtClean="0">
                <a:latin typeface="Arial" panose="020B0604020202020204" pitchFamily="34" charset="0"/>
                <a:cs typeface="Arial" panose="020B0604020202020204" pitchFamily="34" charset="0"/>
              </a:rPr>
              <a:t> au sein des unités de TMB ou d’autres unités de tri existantes en vue de la fabrication de ces combustibles doit être envisagée en priorité à la création d’unités ex-nihilo.</a:t>
            </a:r>
          </a:p>
          <a:p>
            <a:pPr marL="285750" indent="-285750" algn="just">
              <a:buClr>
                <a:srgbClr val="3D4495"/>
              </a:buClr>
              <a:buSzPct val="110000"/>
              <a:buFont typeface="Arial" panose="020B0604020202020204" pitchFamily="34" charset="0"/>
              <a:buChar char="•"/>
              <a:defRPr/>
            </a:pPr>
            <a:endParaRPr lang="fr-FR" altLang="fr-FR" dirty="0" smtClean="0">
              <a:latin typeface="Arial" panose="020B0604020202020204" pitchFamily="34" charset="0"/>
              <a:cs typeface="Arial" panose="020B0604020202020204" pitchFamily="34" charset="0"/>
            </a:endParaRPr>
          </a:p>
          <a:p>
            <a:pPr marL="285750" indent="-285750" algn="just">
              <a:buClr>
                <a:srgbClr val="3D4495"/>
              </a:buClr>
              <a:buSzPct val="110000"/>
              <a:buFont typeface="Arial" panose="020B0604020202020204" pitchFamily="34" charset="0"/>
              <a:buChar char="•"/>
              <a:defRPr/>
            </a:pPr>
            <a:r>
              <a:rPr lang="fr-FR" altLang="fr-FR" dirty="0" smtClean="0">
                <a:latin typeface="Arial" panose="020B0604020202020204" pitchFamily="34" charset="0"/>
                <a:cs typeface="Arial" panose="020B0604020202020204" pitchFamily="34" charset="0"/>
              </a:rPr>
              <a:t>Pour respecter la hiérarchie des modes de traitement, les combustibles de récupération ne peuvent concerner des gisements pouvant faire l’objet d’une valorisation matière.</a:t>
            </a:r>
          </a:p>
          <a:p>
            <a:pPr marL="285750" indent="-285750" algn="just">
              <a:buClr>
                <a:srgbClr val="3D4495"/>
              </a:buClr>
              <a:buSzPct val="110000"/>
              <a:buFont typeface="Arial" panose="020B0604020202020204" pitchFamily="34" charset="0"/>
              <a:buChar char="•"/>
              <a:defRPr/>
            </a:pPr>
            <a:endParaRPr lang="fr-FR" altLang="fr-FR" dirty="0" smtClean="0">
              <a:latin typeface="Arial" panose="020B0604020202020204" pitchFamily="34" charset="0"/>
              <a:cs typeface="Arial" panose="020B0604020202020204" pitchFamily="34" charset="0"/>
            </a:endParaRPr>
          </a:p>
          <a:p>
            <a:pPr marL="285750" indent="-285750" algn="just">
              <a:buClr>
                <a:srgbClr val="3D4495"/>
              </a:buClr>
              <a:buSzPct val="110000"/>
              <a:buFont typeface="Arial" panose="020B0604020202020204" pitchFamily="34" charset="0"/>
              <a:buChar char="•"/>
              <a:defRPr/>
            </a:pPr>
            <a:r>
              <a:rPr lang="fr-FR" altLang="fr-FR" dirty="0" smtClean="0">
                <a:latin typeface="Arial" panose="020B0604020202020204" pitchFamily="34" charset="0"/>
                <a:cs typeface="Arial" panose="020B0604020202020204" pitchFamily="34" charset="0"/>
              </a:rPr>
              <a:t>Les gisements concernés sont : </a:t>
            </a:r>
          </a:p>
          <a:p>
            <a:pPr marL="285750" indent="-285750" algn="just">
              <a:buClr>
                <a:srgbClr val="3D4495"/>
              </a:buClr>
              <a:buSzPct val="110000"/>
              <a:buFont typeface="Arial" panose="020B0604020202020204" pitchFamily="34" charset="0"/>
              <a:buChar char="•"/>
              <a:defRPr/>
            </a:pPr>
            <a:r>
              <a:rPr lang="fr-FR" altLang="fr-FR" dirty="0" smtClean="0">
                <a:latin typeface="Arial" panose="020B0604020202020204" pitchFamily="34" charset="0"/>
                <a:cs typeface="Arial" panose="020B0604020202020204" pitchFamily="34" charset="0"/>
              </a:rPr>
              <a:t>-	Le tout-venant (fraction combustible) issus des collectes en déchèteries,</a:t>
            </a:r>
          </a:p>
          <a:p>
            <a:pPr marL="285750" indent="-285750" algn="just">
              <a:buClr>
                <a:srgbClr val="3D4495"/>
              </a:buClr>
              <a:buSzPct val="110000"/>
              <a:buFont typeface="Arial" panose="020B0604020202020204" pitchFamily="34" charset="0"/>
              <a:buChar char="•"/>
              <a:defRPr/>
            </a:pPr>
            <a:r>
              <a:rPr lang="fr-FR" altLang="fr-FR" dirty="0" smtClean="0">
                <a:latin typeface="Arial" panose="020B0604020202020204" pitchFamily="34" charset="0"/>
                <a:cs typeface="Arial" panose="020B0604020202020204" pitchFamily="34" charset="0"/>
              </a:rPr>
              <a:t>-	Les refus de tri de collecte sélective des recyclables ménagers,</a:t>
            </a:r>
          </a:p>
          <a:p>
            <a:pPr marL="285750" indent="-285750" algn="just">
              <a:buClr>
                <a:srgbClr val="3D4495"/>
              </a:buClr>
              <a:buSzPct val="110000"/>
              <a:buFont typeface="Arial" panose="020B0604020202020204" pitchFamily="34" charset="0"/>
              <a:buChar char="•"/>
              <a:defRPr/>
            </a:pPr>
            <a:r>
              <a:rPr lang="fr-FR" altLang="fr-FR" dirty="0" smtClean="0">
                <a:latin typeface="Arial" panose="020B0604020202020204" pitchFamily="34" charset="0"/>
                <a:cs typeface="Arial" panose="020B0604020202020204" pitchFamily="34" charset="0"/>
              </a:rPr>
              <a:t>-	Les refus à haut pouvoir calorifique issus des unités de TMB,</a:t>
            </a:r>
          </a:p>
          <a:p>
            <a:pPr marL="285750" indent="-285750" algn="just">
              <a:buClr>
                <a:srgbClr val="3D4495"/>
              </a:buClr>
              <a:buSzPct val="110000"/>
              <a:buFont typeface="Arial" panose="020B0604020202020204" pitchFamily="34" charset="0"/>
              <a:buChar char="•"/>
              <a:defRPr/>
            </a:pPr>
            <a:r>
              <a:rPr lang="fr-FR" altLang="fr-FR" dirty="0" smtClean="0">
                <a:latin typeface="Arial" panose="020B0604020202020204" pitchFamily="34" charset="0"/>
                <a:cs typeface="Arial" panose="020B0604020202020204" pitchFamily="34" charset="0"/>
              </a:rPr>
              <a:t>-	Les déchets d’activités économiques résiduels (fraction combustible).</a:t>
            </a:r>
          </a:p>
          <a:p>
            <a:pPr marL="285750" indent="-285750" algn="just">
              <a:buClr>
                <a:srgbClr val="3D4495"/>
              </a:buClr>
              <a:buSzPct val="110000"/>
              <a:buFont typeface="Arial" panose="020B0604020202020204" pitchFamily="34" charset="0"/>
              <a:buChar char="•"/>
              <a:defRPr/>
            </a:pPr>
            <a:r>
              <a:rPr lang="fr-FR" altLang="fr-FR" dirty="0" smtClean="0">
                <a:latin typeface="Arial" panose="020B0604020202020204" pitchFamily="34" charset="0"/>
                <a:cs typeface="Arial" panose="020B0604020202020204" pitchFamily="34" charset="0"/>
              </a:rPr>
              <a:t>-----</a:t>
            </a:r>
          </a:p>
          <a:p>
            <a:pPr marL="285750" indent="-285750" algn="just">
              <a:buClr>
                <a:srgbClr val="3D4495"/>
              </a:buClr>
              <a:buSzPct val="110000"/>
              <a:buFont typeface="Arial" panose="020B0604020202020204" pitchFamily="34" charset="0"/>
              <a:buChar char="•"/>
              <a:defRPr/>
            </a:pPr>
            <a:r>
              <a:rPr lang="fr-FR" altLang="fr-FR" dirty="0" smtClean="0">
                <a:latin typeface="Arial" panose="020B0604020202020204" pitchFamily="34" charset="0"/>
                <a:cs typeface="Arial" panose="020B0604020202020204" pitchFamily="34" charset="0"/>
              </a:rPr>
              <a:t>Amélioration</a:t>
            </a:r>
            <a:r>
              <a:rPr lang="fr-FR" altLang="fr-FR" baseline="0" dirty="0" smtClean="0">
                <a:latin typeface="Arial" panose="020B0604020202020204" pitchFamily="34" charset="0"/>
                <a:cs typeface="Arial" panose="020B0604020202020204" pitchFamily="34" charset="0"/>
              </a:rPr>
              <a:t> d</a:t>
            </a:r>
            <a:r>
              <a:rPr lang="fr-FR" altLang="fr-FR" dirty="0" smtClean="0">
                <a:latin typeface="Arial" panose="020B0604020202020204" pitchFamily="34" charset="0"/>
                <a:cs typeface="Arial" panose="020B0604020202020204" pitchFamily="34" charset="0"/>
              </a:rPr>
              <a:t>es performances de collecte sélective des recyclables secs, des TLC …</a:t>
            </a:r>
          </a:p>
          <a:p>
            <a:pPr marL="285750" indent="-285750" algn="just">
              <a:buClr>
                <a:srgbClr val="3D4495"/>
              </a:buClr>
              <a:buSzPct val="110000"/>
              <a:buFont typeface="Arial" panose="020B0604020202020204" pitchFamily="34" charset="0"/>
              <a:buChar char="•"/>
              <a:defRPr/>
            </a:pPr>
            <a:r>
              <a:rPr lang="fr-FR" dirty="0" smtClean="0">
                <a:latin typeface="Arial" panose="020B0604020202020204" pitchFamily="34" charset="0"/>
                <a:cs typeface="Arial" panose="020B0604020202020204" pitchFamily="34" charset="0"/>
              </a:rPr>
              <a:t>Le développement de la tarification incitative (30% de la population à 2025) </a:t>
            </a:r>
          </a:p>
          <a:p>
            <a:pPr marL="285750" indent="-285750" algn="just">
              <a:buClr>
                <a:srgbClr val="3D4495"/>
              </a:buClr>
              <a:buSzPct val="110000"/>
              <a:buFont typeface="Arial" panose="020B0604020202020204" pitchFamily="34" charset="0"/>
              <a:buChar char="•"/>
              <a:defRPr/>
            </a:pPr>
            <a:r>
              <a:rPr lang="fr-FR" dirty="0" smtClean="0">
                <a:latin typeface="Arial" panose="020B0604020202020204" pitchFamily="34" charset="0"/>
                <a:cs typeface="Arial" panose="020B0604020202020204" pitchFamily="34" charset="0"/>
              </a:rPr>
              <a:t>La généralisation de l’extension des consignes de tri des emballages plastiques à 2022 et l’aide à la mise en œuvre des outils de tri adaptés permettant leur valorisation</a:t>
            </a:r>
          </a:p>
          <a:p>
            <a:pPr marL="285750" indent="-285750" algn="just">
              <a:buClr>
                <a:srgbClr val="3D4495"/>
              </a:buClr>
              <a:buSzPct val="110000"/>
              <a:buFont typeface="Arial" panose="020B0604020202020204" pitchFamily="34" charset="0"/>
              <a:buChar char="•"/>
              <a:defRPr/>
            </a:pPr>
            <a:r>
              <a:rPr lang="fr-FR" dirty="0" smtClean="0">
                <a:latin typeface="Arial" panose="020B0604020202020204" pitchFamily="34" charset="0"/>
                <a:cs typeface="Arial" panose="020B0604020202020204" pitchFamily="34" charset="0"/>
              </a:rPr>
              <a:t>La valorisation matière de 70% des déchets du secteur du bâtiment et des travaux publics dès 2020 grâce à la mobilisation de la profession et des donneurs d’ordre</a:t>
            </a:r>
          </a:p>
          <a:p>
            <a:endParaRPr lang="fr-FR" dirty="0"/>
          </a:p>
        </p:txBody>
      </p:sp>
      <p:sp>
        <p:nvSpPr>
          <p:cNvPr id="4" name="Espace réservé du numéro de diapositive 3"/>
          <p:cNvSpPr>
            <a:spLocks noGrp="1"/>
          </p:cNvSpPr>
          <p:nvPr>
            <p:ph type="sldNum" sz="quarter" idx="10"/>
          </p:nvPr>
        </p:nvSpPr>
        <p:spPr/>
        <p:txBody>
          <a:bodyPr/>
          <a:lstStyle/>
          <a:p>
            <a:fld id="{C9B97024-07D5-452D-A001-873B886989A9}" type="slidenum">
              <a:rPr lang="fr-FR" smtClean="0"/>
              <a:t>25</a:t>
            </a:fld>
            <a:endParaRPr lang="fr-FR"/>
          </a:p>
        </p:txBody>
      </p:sp>
    </p:spTree>
    <p:extLst>
      <p:ext uri="{BB962C8B-B14F-4D97-AF65-F5344CB8AC3E}">
        <p14:creationId xmlns:p14="http://schemas.microsoft.com/office/powerpoint/2010/main" val="1293086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43336" y="686278"/>
            <a:ext cx="4971329" cy="3428448"/>
          </a:xfrm>
          <a:prstGeom prst="rect">
            <a:avLst/>
          </a:prstGeo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9B97024-07D5-452D-A001-873B886989A9}" type="slidenum">
              <a:rPr lang="fr-FR" smtClean="0"/>
              <a:t>3</a:t>
            </a:fld>
            <a:endParaRPr lang="fr-FR"/>
          </a:p>
        </p:txBody>
      </p:sp>
    </p:spTree>
    <p:extLst>
      <p:ext uri="{BB962C8B-B14F-4D97-AF65-F5344CB8AC3E}">
        <p14:creationId xmlns:p14="http://schemas.microsoft.com/office/powerpoint/2010/main" val="29105855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75837" y="685838"/>
            <a:ext cx="5107960" cy="3429182"/>
          </a:xfrm>
          <a:prstGeom prst="rect">
            <a:avLst/>
          </a:prstGeom>
        </p:spPr>
      </p:sp>
      <p:sp>
        <p:nvSpPr>
          <p:cNvPr id="3" name="Espace réservé des commentaires 2"/>
          <p:cNvSpPr>
            <a:spLocks noGrp="1"/>
          </p:cNvSpPr>
          <p:nvPr>
            <p:ph type="body" idx="1"/>
          </p:nvPr>
        </p:nvSpPr>
        <p:spPr/>
        <p:txBody>
          <a:bodyPr/>
          <a:lstStyle/>
          <a:p>
            <a:r>
              <a:rPr lang="fr-FR" dirty="0" smtClean="0"/>
              <a:t>Elle doit donc</a:t>
            </a:r>
            <a:r>
              <a:rPr lang="fr-FR" baseline="0" dirty="0" smtClean="0"/>
              <a:t> contribuer à atteindre les objectifs nationaux.</a:t>
            </a:r>
            <a:endParaRPr lang="fr-FR" dirty="0"/>
          </a:p>
        </p:txBody>
      </p:sp>
      <p:sp>
        <p:nvSpPr>
          <p:cNvPr id="4" name="Espace réservé du numéro de diapositive 3"/>
          <p:cNvSpPr>
            <a:spLocks noGrp="1"/>
          </p:cNvSpPr>
          <p:nvPr>
            <p:ph type="sldNum" sz="quarter" idx="10"/>
          </p:nvPr>
        </p:nvSpPr>
        <p:spPr/>
        <p:txBody>
          <a:bodyPr/>
          <a:lstStyle/>
          <a:p>
            <a:fld id="{C9B97024-07D5-452D-A001-873B886989A9}" type="slidenum">
              <a:rPr lang="fr-FR" smtClean="0"/>
              <a:t>26</a:t>
            </a:fld>
            <a:endParaRPr lang="fr-FR"/>
          </a:p>
        </p:txBody>
      </p:sp>
    </p:spTree>
    <p:extLst>
      <p:ext uri="{BB962C8B-B14F-4D97-AF65-F5344CB8AC3E}">
        <p14:creationId xmlns:p14="http://schemas.microsoft.com/office/powerpoint/2010/main" val="12236118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75837" y="685838"/>
            <a:ext cx="5107960" cy="3429182"/>
          </a:xfrm>
          <a:prstGeom prst="rect">
            <a:avLst/>
          </a:prstGeom>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altLang="fr-FR" sz="1200" dirty="0" smtClean="0">
                <a:latin typeface="Arial" panose="020B0604020202020204" pitchFamily="34" charset="0"/>
                <a:cs typeface="Arial" panose="020B0604020202020204" pitchFamily="34" charset="0"/>
              </a:rPr>
              <a:t>La création d’une nouvelle ISDD nécessite une dizaine d’années d’anticipation et il ne restera qu’une seule ISDD à 2030</a:t>
            </a:r>
          </a:p>
          <a:p>
            <a:r>
              <a:rPr lang="fr-FR" smtClean="0"/>
              <a:t>2023 SERAF /  2030 SOLICENDRES</a:t>
            </a:r>
            <a:endParaRPr lang="fr-FR" dirty="0"/>
          </a:p>
        </p:txBody>
      </p:sp>
      <p:sp>
        <p:nvSpPr>
          <p:cNvPr id="4" name="Espace réservé du numéro de diapositive 3"/>
          <p:cNvSpPr>
            <a:spLocks noGrp="1"/>
          </p:cNvSpPr>
          <p:nvPr>
            <p:ph type="sldNum" sz="quarter" idx="10"/>
          </p:nvPr>
        </p:nvSpPr>
        <p:spPr/>
        <p:txBody>
          <a:bodyPr/>
          <a:lstStyle/>
          <a:p>
            <a:fld id="{C9B97024-07D5-452D-A001-873B886989A9}" type="slidenum">
              <a:rPr lang="fr-FR" smtClean="0"/>
              <a:t>27</a:t>
            </a:fld>
            <a:endParaRPr lang="fr-FR"/>
          </a:p>
        </p:txBody>
      </p:sp>
    </p:spTree>
    <p:extLst>
      <p:ext uri="{BB962C8B-B14F-4D97-AF65-F5344CB8AC3E}">
        <p14:creationId xmlns:p14="http://schemas.microsoft.com/office/powerpoint/2010/main" val="4339820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06475" y="685800"/>
            <a:ext cx="4846638" cy="3429000"/>
          </a:xfrm>
          <a:prstGeom prst="rect">
            <a:avLst/>
          </a:prstGeo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9B97024-07D5-452D-A001-873B886989A9}" type="slidenum">
              <a:rPr lang="fr-FR" smtClean="0"/>
              <a:t>28</a:t>
            </a:fld>
            <a:endParaRPr lang="fr-FR"/>
          </a:p>
        </p:txBody>
      </p:sp>
    </p:spTree>
    <p:extLst>
      <p:ext uri="{BB962C8B-B14F-4D97-AF65-F5344CB8AC3E}">
        <p14:creationId xmlns:p14="http://schemas.microsoft.com/office/powerpoint/2010/main" val="29276520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06475" y="685800"/>
            <a:ext cx="4846638" cy="3429000"/>
          </a:xfrm>
          <a:prstGeom prst="rect">
            <a:avLst/>
          </a:prstGeo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9B97024-07D5-452D-A001-873B886989A9}" type="slidenum">
              <a:rPr lang="fr-FR" smtClean="0"/>
              <a:t>30</a:t>
            </a:fld>
            <a:endParaRPr lang="fr-FR"/>
          </a:p>
        </p:txBody>
      </p:sp>
    </p:spTree>
    <p:extLst>
      <p:ext uri="{BB962C8B-B14F-4D97-AF65-F5344CB8AC3E}">
        <p14:creationId xmlns:p14="http://schemas.microsoft.com/office/powerpoint/2010/main" val="2927652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75837" y="685838"/>
            <a:ext cx="5107960" cy="3429182"/>
          </a:xfrm>
          <a:prstGeom prst="rect">
            <a:avLst/>
          </a:prstGeom>
        </p:spPr>
      </p:sp>
      <p:sp>
        <p:nvSpPr>
          <p:cNvPr id="3" name="Espace réservé des commentaires 2"/>
          <p:cNvSpPr>
            <a:spLocks noGrp="1"/>
          </p:cNvSpPr>
          <p:nvPr>
            <p:ph type="body" idx="1"/>
          </p:nvPr>
        </p:nvSpPr>
        <p:spPr/>
        <p:txBody>
          <a:bodyPr/>
          <a:lstStyle/>
          <a:p>
            <a:r>
              <a:rPr lang="fr-FR" dirty="0" smtClean="0"/>
              <a:t>Prospectives à 6 et 12 ans sont calculées à partir de l’année de référence du PRPGD 2015</a:t>
            </a:r>
          </a:p>
          <a:p>
            <a:endParaRPr lang="fr-FR" dirty="0"/>
          </a:p>
        </p:txBody>
      </p:sp>
      <p:sp>
        <p:nvSpPr>
          <p:cNvPr id="4" name="Espace réservé du numéro de diapositive 3"/>
          <p:cNvSpPr>
            <a:spLocks noGrp="1"/>
          </p:cNvSpPr>
          <p:nvPr>
            <p:ph type="sldNum" sz="quarter" idx="10"/>
          </p:nvPr>
        </p:nvSpPr>
        <p:spPr/>
        <p:txBody>
          <a:bodyPr/>
          <a:lstStyle/>
          <a:p>
            <a:fld id="{C9B97024-07D5-452D-A001-873B886989A9}" type="slidenum">
              <a:rPr lang="fr-FR" smtClean="0"/>
              <a:t>5</a:t>
            </a:fld>
            <a:endParaRPr lang="fr-FR"/>
          </a:p>
        </p:txBody>
      </p:sp>
    </p:spTree>
    <p:extLst>
      <p:ext uri="{BB962C8B-B14F-4D97-AF65-F5344CB8AC3E}">
        <p14:creationId xmlns:p14="http://schemas.microsoft.com/office/powerpoint/2010/main" val="2484692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06475" y="685800"/>
            <a:ext cx="4846638" cy="3429000"/>
          </a:xfrm>
          <a:prstGeom prst="rect">
            <a:avLst/>
          </a:prstGeo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9B97024-07D5-452D-A001-873B886989A9}" type="slidenum">
              <a:rPr lang="fr-FR" smtClean="0"/>
              <a:t>6</a:t>
            </a:fld>
            <a:endParaRPr lang="fr-FR"/>
          </a:p>
        </p:txBody>
      </p:sp>
    </p:spTree>
    <p:extLst>
      <p:ext uri="{BB962C8B-B14F-4D97-AF65-F5344CB8AC3E}">
        <p14:creationId xmlns:p14="http://schemas.microsoft.com/office/powerpoint/2010/main" val="2927652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06475" y="685800"/>
            <a:ext cx="4846638" cy="3429000"/>
          </a:xfrm>
          <a:prstGeom prst="rect">
            <a:avLst/>
          </a:prstGeo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9B97024-07D5-452D-A001-873B886989A9}" type="slidenum">
              <a:rPr lang="fr-FR" smtClean="0"/>
              <a:t>8</a:t>
            </a:fld>
            <a:endParaRPr lang="fr-FR"/>
          </a:p>
        </p:txBody>
      </p:sp>
    </p:spTree>
    <p:extLst>
      <p:ext uri="{BB962C8B-B14F-4D97-AF65-F5344CB8AC3E}">
        <p14:creationId xmlns:p14="http://schemas.microsoft.com/office/powerpoint/2010/main" val="2927652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75837" y="685838"/>
            <a:ext cx="5107960" cy="3429182"/>
          </a:xfrm>
          <a:prstGeom prst="rect">
            <a:avLst/>
          </a:prstGeom>
        </p:spPr>
      </p:sp>
      <p:sp>
        <p:nvSpPr>
          <p:cNvPr id="3" name="Espace réservé des commentaires 2"/>
          <p:cNvSpPr>
            <a:spLocks noGrp="1"/>
          </p:cNvSpPr>
          <p:nvPr>
            <p:ph type="body" idx="1"/>
          </p:nvPr>
        </p:nvSpPr>
        <p:spPr/>
        <p:txBody>
          <a:bodyPr/>
          <a:lstStyle/>
          <a:p>
            <a:r>
              <a:rPr lang="fr-FR" b="1" dirty="0" smtClean="0"/>
              <a:t>GA : </a:t>
            </a:r>
            <a:r>
              <a:rPr lang="fr-FR" dirty="0" smtClean="0"/>
              <a:t>Le ratio de gaspillage alimentaire pour l’année de référence a été estimé à partir des données du MODECOM national  de l’ADEME, soit 65,5 kg/hab./an. Le MODECOM effectué en Normandie ne présentait pas un niveau de détail assez précis des déchets putrescibles pour déterminer le ratio lié au gaspillage alimentaire.</a:t>
            </a:r>
          </a:p>
          <a:p>
            <a:endParaRPr lang="fr-FR" dirty="0" smtClean="0"/>
          </a:p>
          <a:p>
            <a:r>
              <a:rPr lang="fr-FR" b="1" dirty="0" smtClean="0"/>
              <a:t>Déchets</a:t>
            </a:r>
            <a:r>
              <a:rPr lang="fr-FR" b="1" baseline="0" dirty="0" smtClean="0"/>
              <a:t> verts </a:t>
            </a:r>
            <a:r>
              <a:rPr lang="fr-FR" baseline="0" dirty="0" smtClean="0"/>
              <a:t>: La prospective se base sur une évolution progressive du ratio produit entre 2015 et 2021 et entre 2021 et 2027 pour atteindre les objectifs. Le ratio de référence est celui de l’année de 2015 : 145 kg/</a:t>
            </a:r>
            <a:r>
              <a:rPr lang="fr-FR" baseline="0" dirty="0" err="1" smtClean="0"/>
              <a:t>hab</a:t>
            </a:r>
            <a:r>
              <a:rPr lang="fr-FR" baseline="0" dirty="0" smtClean="0"/>
              <a:t>/an.</a:t>
            </a:r>
            <a:endParaRPr lang="fr-FR" dirty="0"/>
          </a:p>
        </p:txBody>
      </p:sp>
      <p:sp>
        <p:nvSpPr>
          <p:cNvPr id="4" name="Espace réservé du numéro de diapositive 3"/>
          <p:cNvSpPr>
            <a:spLocks noGrp="1"/>
          </p:cNvSpPr>
          <p:nvPr>
            <p:ph type="sldNum" sz="quarter" idx="10"/>
          </p:nvPr>
        </p:nvSpPr>
        <p:spPr/>
        <p:txBody>
          <a:bodyPr/>
          <a:lstStyle/>
          <a:p>
            <a:fld id="{C9B97024-07D5-452D-A001-873B886989A9}" type="slidenum">
              <a:rPr lang="fr-FR" smtClean="0"/>
              <a:t>9</a:t>
            </a:fld>
            <a:endParaRPr lang="fr-FR"/>
          </a:p>
        </p:txBody>
      </p:sp>
    </p:spTree>
    <p:extLst>
      <p:ext uri="{BB962C8B-B14F-4D97-AF65-F5344CB8AC3E}">
        <p14:creationId xmlns:p14="http://schemas.microsoft.com/office/powerpoint/2010/main" val="3259356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75837" y="685838"/>
            <a:ext cx="5107960" cy="3429182"/>
          </a:xfrm>
          <a:prstGeom prst="rect">
            <a:avLst/>
          </a:prstGeom>
        </p:spPr>
      </p:sp>
      <p:sp>
        <p:nvSpPr>
          <p:cNvPr id="3" name="Espace réservé des commentaires 2"/>
          <p:cNvSpPr>
            <a:spLocks noGrp="1"/>
          </p:cNvSpPr>
          <p:nvPr>
            <p:ph type="body" idx="1"/>
          </p:nvPr>
        </p:nvSpPr>
        <p:spPr/>
        <p:txBody>
          <a:bodyPr/>
          <a:lstStyle/>
          <a:p>
            <a:r>
              <a:rPr lang="fr-FR" dirty="0" smtClean="0"/>
              <a:t>Inférieur ou égal</a:t>
            </a:r>
            <a:endParaRPr lang="fr-FR" dirty="0"/>
          </a:p>
        </p:txBody>
      </p:sp>
      <p:sp>
        <p:nvSpPr>
          <p:cNvPr id="4" name="Espace réservé du numéro de diapositive 3"/>
          <p:cNvSpPr>
            <a:spLocks noGrp="1"/>
          </p:cNvSpPr>
          <p:nvPr>
            <p:ph type="sldNum" sz="quarter" idx="10"/>
          </p:nvPr>
        </p:nvSpPr>
        <p:spPr/>
        <p:txBody>
          <a:bodyPr/>
          <a:lstStyle/>
          <a:p>
            <a:fld id="{C9B97024-07D5-452D-A001-873B886989A9}" type="slidenum">
              <a:rPr lang="fr-FR" smtClean="0"/>
              <a:t>10</a:t>
            </a:fld>
            <a:endParaRPr lang="fr-FR"/>
          </a:p>
        </p:txBody>
      </p:sp>
    </p:spTree>
    <p:extLst>
      <p:ext uri="{BB962C8B-B14F-4D97-AF65-F5344CB8AC3E}">
        <p14:creationId xmlns:p14="http://schemas.microsoft.com/office/powerpoint/2010/main" val="2815044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06475" y="685800"/>
            <a:ext cx="4846638" cy="3429000"/>
          </a:xfrm>
          <a:prstGeom prst="rect">
            <a:avLst/>
          </a:prstGeo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9B97024-07D5-452D-A001-873B886989A9}" type="slidenum">
              <a:rPr lang="fr-FR" smtClean="0"/>
              <a:t>11</a:t>
            </a:fld>
            <a:endParaRPr lang="fr-FR"/>
          </a:p>
        </p:txBody>
      </p:sp>
    </p:spTree>
    <p:extLst>
      <p:ext uri="{BB962C8B-B14F-4D97-AF65-F5344CB8AC3E}">
        <p14:creationId xmlns:p14="http://schemas.microsoft.com/office/powerpoint/2010/main" val="2927652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75837" y="685838"/>
            <a:ext cx="5107960" cy="3429182"/>
          </a:xfrm>
          <a:prstGeom prst="rect">
            <a:avLst/>
          </a:prstGeom>
        </p:spPr>
      </p:sp>
      <p:sp>
        <p:nvSpPr>
          <p:cNvPr id="3" name="Espace réservé des commentaires 2"/>
          <p:cNvSpPr>
            <a:spLocks noGrp="1"/>
          </p:cNvSpPr>
          <p:nvPr>
            <p:ph type="body" idx="1"/>
          </p:nvPr>
        </p:nvSpPr>
        <p:spPr/>
        <p:txBody>
          <a:bodyPr/>
          <a:lstStyle/>
          <a:p>
            <a:r>
              <a:rPr lang="fr-FR" dirty="0" smtClean="0"/>
              <a:t>Ex d’actions : stop pub, favoriser l’achat en vrac,</a:t>
            </a:r>
            <a:r>
              <a:rPr lang="fr-FR" baseline="0" dirty="0" smtClean="0"/>
              <a:t> composter ses déchets…</a:t>
            </a:r>
            <a:endParaRPr lang="fr-FR" dirty="0" smtClean="0"/>
          </a:p>
          <a:p>
            <a:r>
              <a:rPr lang="fr-FR" dirty="0" smtClean="0"/>
              <a:t>Les DMA</a:t>
            </a:r>
            <a:r>
              <a:rPr lang="fr-FR" baseline="0" dirty="0" smtClean="0"/>
              <a:t> occupent une place importante dans le Plan, néanmoins leur prise en charge est assurée de façon performante par les EPCI compétents, Le Plan n’a pas souhaité imposé les moyens d’actions, les EPCI sont en effet libre de décider des modalités à mettre en place.</a:t>
            </a:r>
          </a:p>
          <a:p>
            <a:endParaRPr lang="fr-FR" baseline="0" dirty="0" smtClean="0"/>
          </a:p>
          <a:p>
            <a:endParaRPr lang="fr-FR" dirty="0"/>
          </a:p>
        </p:txBody>
      </p:sp>
      <p:sp>
        <p:nvSpPr>
          <p:cNvPr id="4" name="Espace réservé du numéro de diapositive 3"/>
          <p:cNvSpPr>
            <a:spLocks noGrp="1"/>
          </p:cNvSpPr>
          <p:nvPr>
            <p:ph type="sldNum" sz="quarter" idx="10"/>
          </p:nvPr>
        </p:nvSpPr>
        <p:spPr/>
        <p:txBody>
          <a:bodyPr/>
          <a:lstStyle/>
          <a:p>
            <a:fld id="{C9B97024-07D5-452D-A001-873B886989A9}" type="slidenum">
              <a:rPr lang="fr-FR" smtClean="0"/>
              <a:t>12</a:t>
            </a:fld>
            <a:endParaRPr lang="fr-FR"/>
          </a:p>
        </p:txBody>
      </p:sp>
    </p:spTree>
    <p:extLst>
      <p:ext uri="{BB962C8B-B14F-4D97-AF65-F5344CB8AC3E}">
        <p14:creationId xmlns:p14="http://schemas.microsoft.com/office/powerpoint/2010/main" val="927361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534240" y="301680"/>
            <a:ext cx="9619200" cy="1262520"/>
          </a:xfrm>
          <a:prstGeom prst="rect">
            <a:avLst/>
          </a:prstGeom>
        </p:spPr>
        <p:txBody>
          <a:bodyPr lIns="0" tIns="0" rIns="0" bIns="0" anchor="ctr"/>
          <a:lstStyle/>
          <a:p>
            <a:pPr algn="ctr"/>
            <a:endParaRPr lang="fr-FR" sz="4400" b="0" strike="noStrike" spc="-1">
              <a:solidFill>
                <a:srgbClr val="000000"/>
              </a:solidFill>
              <a:uFill>
                <a:solidFill>
                  <a:srgbClr val="FFFFFF"/>
                </a:solidFill>
              </a:uFill>
              <a:latin typeface="Arial"/>
            </a:endParaRPr>
          </a:p>
        </p:txBody>
      </p:sp>
      <p:sp>
        <p:nvSpPr>
          <p:cNvPr id="25" name="PlaceHolder 2"/>
          <p:cNvSpPr>
            <a:spLocks noGrp="1"/>
          </p:cNvSpPr>
          <p:nvPr>
            <p:ph type="body"/>
          </p:nvPr>
        </p:nvSpPr>
        <p:spPr>
          <a:xfrm>
            <a:off x="534240" y="1769400"/>
            <a:ext cx="9619200" cy="209196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
        <p:nvSpPr>
          <p:cNvPr id="26" name="PlaceHolder 3"/>
          <p:cNvSpPr>
            <a:spLocks noGrp="1"/>
          </p:cNvSpPr>
          <p:nvPr>
            <p:ph type="body"/>
          </p:nvPr>
        </p:nvSpPr>
        <p:spPr>
          <a:xfrm>
            <a:off x="534240" y="4060440"/>
            <a:ext cx="9619200" cy="209196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534240" y="301680"/>
            <a:ext cx="9619200" cy="1262520"/>
          </a:xfrm>
          <a:prstGeom prst="rect">
            <a:avLst/>
          </a:prstGeom>
        </p:spPr>
        <p:txBody>
          <a:bodyPr lIns="0" tIns="0" rIns="0" bIns="0" anchor="ctr"/>
          <a:lstStyle/>
          <a:p>
            <a:pPr algn="ctr"/>
            <a:endParaRPr lang="fr-FR" sz="4400" b="0" strike="noStrike" spc="-1">
              <a:solidFill>
                <a:srgbClr val="000000"/>
              </a:solidFill>
              <a:uFill>
                <a:solidFill>
                  <a:srgbClr val="FFFFFF"/>
                </a:solidFill>
              </a:uFill>
              <a:latin typeface="Arial"/>
            </a:endParaRPr>
          </a:p>
        </p:txBody>
      </p:sp>
      <p:sp>
        <p:nvSpPr>
          <p:cNvPr id="28" name="PlaceHolder 2"/>
          <p:cNvSpPr>
            <a:spLocks noGrp="1"/>
          </p:cNvSpPr>
          <p:nvPr>
            <p:ph type="body"/>
          </p:nvPr>
        </p:nvSpPr>
        <p:spPr>
          <a:xfrm>
            <a:off x="534240" y="1769400"/>
            <a:ext cx="4694040" cy="209196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
        <p:nvSpPr>
          <p:cNvPr id="29" name="PlaceHolder 3"/>
          <p:cNvSpPr>
            <a:spLocks noGrp="1"/>
          </p:cNvSpPr>
          <p:nvPr>
            <p:ph type="body"/>
          </p:nvPr>
        </p:nvSpPr>
        <p:spPr>
          <a:xfrm>
            <a:off x="5463360" y="1769400"/>
            <a:ext cx="4694040" cy="209196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
        <p:nvSpPr>
          <p:cNvPr id="30" name="PlaceHolder 4"/>
          <p:cNvSpPr>
            <a:spLocks noGrp="1"/>
          </p:cNvSpPr>
          <p:nvPr>
            <p:ph type="body"/>
          </p:nvPr>
        </p:nvSpPr>
        <p:spPr>
          <a:xfrm>
            <a:off x="5463360" y="4060440"/>
            <a:ext cx="4694040" cy="209196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
        <p:nvSpPr>
          <p:cNvPr id="31" name="PlaceHolder 5"/>
          <p:cNvSpPr>
            <a:spLocks noGrp="1"/>
          </p:cNvSpPr>
          <p:nvPr>
            <p:ph type="body"/>
          </p:nvPr>
        </p:nvSpPr>
        <p:spPr>
          <a:xfrm>
            <a:off x="534240" y="4060440"/>
            <a:ext cx="4694040" cy="209196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534240" y="301680"/>
            <a:ext cx="9619200" cy="1262520"/>
          </a:xfrm>
          <a:prstGeom prst="rect">
            <a:avLst/>
          </a:prstGeom>
        </p:spPr>
        <p:txBody>
          <a:bodyPr lIns="0" tIns="0" rIns="0" bIns="0" anchor="ctr"/>
          <a:lstStyle/>
          <a:p>
            <a:pPr algn="ctr"/>
            <a:endParaRPr lang="fr-FR" sz="4400" b="0" strike="noStrike" spc="-1">
              <a:solidFill>
                <a:srgbClr val="000000"/>
              </a:solidFill>
              <a:uFill>
                <a:solidFill>
                  <a:srgbClr val="FFFFFF"/>
                </a:solidFill>
              </a:uFill>
              <a:latin typeface="Arial"/>
            </a:endParaRPr>
          </a:p>
        </p:txBody>
      </p:sp>
      <p:sp>
        <p:nvSpPr>
          <p:cNvPr id="33" name="PlaceHolder 2"/>
          <p:cNvSpPr>
            <a:spLocks noGrp="1"/>
          </p:cNvSpPr>
          <p:nvPr>
            <p:ph type="body"/>
          </p:nvPr>
        </p:nvSpPr>
        <p:spPr>
          <a:xfrm>
            <a:off x="534240" y="1769400"/>
            <a:ext cx="3097080" cy="209196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
        <p:nvSpPr>
          <p:cNvPr id="34" name="PlaceHolder 3"/>
          <p:cNvSpPr>
            <a:spLocks noGrp="1"/>
          </p:cNvSpPr>
          <p:nvPr>
            <p:ph type="body"/>
          </p:nvPr>
        </p:nvSpPr>
        <p:spPr>
          <a:xfrm>
            <a:off x="3786480" y="1769400"/>
            <a:ext cx="3097080" cy="209196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
        <p:nvSpPr>
          <p:cNvPr id="35" name="PlaceHolder 4"/>
          <p:cNvSpPr>
            <a:spLocks noGrp="1"/>
          </p:cNvSpPr>
          <p:nvPr>
            <p:ph type="body"/>
          </p:nvPr>
        </p:nvSpPr>
        <p:spPr>
          <a:xfrm>
            <a:off x="7038720" y="1769400"/>
            <a:ext cx="3097080" cy="209196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
        <p:nvSpPr>
          <p:cNvPr id="36" name="PlaceHolder 5"/>
          <p:cNvSpPr>
            <a:spLocks noGrp="1"/>
          </p:cNvSpPr>
          <p:nvPr>
            <p:ph type="body"/>
          </p:nvPr>
        </p:nvSpPr>
        <p:spPr>
          <a:xfrm>
            <a:off x="7038720" y="4060440"/>
            <a:ext cx="3097080" cy="209196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
        <p:nvSpPr>
          <p:cNvPr id="37" name="PlaceHolder 6"/>
          <p:cNvSpPr>
            <a:spLocks noGrp="1"/>
          </p:cNvSpPr>
          <p:nvPr>
            <p:ph type="body"/>
          </p:nvPr>
        </p:nvSpPr>
        <p:spPr>
          <a:xfrm>
            <a:off x="3786480" y="4060440"/>
            <a:ext cx="3097080" cy="209196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
        <p:nvSpPr>
          <p:cNvPr id="38" name="PlaceHolder 7"/>
          <p:cNvSpPr>
            <a:spLocks noGrp="1"/>
          </p:cNvSpPr>
          <p:nvPr>
            <p:ph type="body"/>
          </p:nvPr>
        </p:nvSpPr>
        <p:spPr>
          <a:xfrm>
            <a:off x="534240" y="4060440"/>
            <a:ext cx="3097080" cy="209196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u">
    <p:spTree>
      <p:nvGrpSpPr>
        <p:cNvPr id="1" name=""/>
        <p:cNvGrpSpPr/>
        <p:nvPr/>
      </p:nvGrpSpPr>
      <p:grpSpPr>
        <a:xfrm>
          <a:off x="0" y="0"/>
          <a:ext cx="0" cy="0"/>
          <a:chOff x="0" y="0"/>
          <a:chExt cx="0" cy="0"/>
        </a:xfrm>
      </p:grpSpPr>
      <p:pic>
        <p:nvPicPr>
          <p:cNvPr id="2" name="Image 1" descr="PPT REGION NORMANDIE6.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6519"/>
            <a:ext cx="10688638" cy="7129815"/>
          </a:xfrm>
          <a:prstGeom prst="rect">
            <a:avLst/>
          </a:prstGeom>
        </p:spPr>
      </p:pic>
    </p:spTree>
    <p:extLst>
      <p:ext uri="{BB962C8B-B14F-4D97-AF65-F5344CB8AC3E}">
        <p14:creationId xmlns:p14="http://schemas.microsoft.com/office/powerpoint/2010/main" val="2050194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Page titre">
    <p:spTree>
      <p:nvGrpSpPr>
        <p:cNvPr id="1" name=""/>
        <p:cNvGrpSpPr/>
        <p:nvPr/>
      </p:nvGrpSpPr>
      <p:grpSpPr>
        <a:xfrm>
          <a:off x="0" y="0"/>
          <a:ext cx="0" cy="0"/>
          <a:chOff x="0" y="0"/>
          <a:chExt cx="0" cy="0"/>
        </a:xfrm>
      </p:grpSpPr>
      <p:pic>
        <p:nvPicPr>
          <p:cNvPr id="2" name="Image 1" descr="PPT REGION NORMANDIE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6519"/>
            <a:ext cx="10688638" cy="7129815"/>
          </a:xfrm>
          <a:prstGeom prst="rect">
            <a:avLst/>
          </a:prstGeom>
        </p:spPr>
      </p:pic>
    </p:spTree>
    <p:extLst>
      <p:ext uri="{BB962C8B-B14F-4D97-AF65-F5344CB8AC3E}">
        <p14:creationId xmlns:p14="http://schemas.microsoft.com/office/powerpoint/2010/main" val="15391111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2" name="PlaceHolder 1"/>
          <p:cNvSpPr>
            <a:spLocks noGrp="1"/>
          </p:cNvSpPr>
          <p:nvPr>
            <p:ph type="title"/>
          </p:nvPr>
        </p:nvSpPr>
        <p:spPr>
          <a:xfrm>
            <a:off x="534240" y="301680"/>
            <a:ext cx="9619200" cy="1262520"/>
          </a:xfrm>
          <a:prstGeom prst="rect">
            <a:avLst/>
          </a:prstGeom>
        </p:spPr>
        <p:txBody>
          <a:bodyPr lIns="0" tIns="0" rIns="0" bIns="0" anchor="ctr"/>
          <a:lstStyle/>
          <a:p>
            <a:pPr algn="ctr"/>
            <a:endParaRPr lang="fr-FR" sz="4400" b="0" strike="noStrike" spc="-1">
              <a:solidFill>
                <a:srgbClr val="000000"/>
              </a:solidFill>
              <a:uFill>
                <a:solidFill>
                  <a:srgbClr val="FFFFFF"/>
                </a:solidFill>
              </a:uFill>
              <a:latin typeface="Arial"/>
            </a:endParaRPr>
          </a:p>
        </p:txBody>
      </p:sp>
      <p:sp>
        <p:nvSpPr>
          <p:cNvPr id="43" name="PlaceHolder 2"/>
          <p:cNvSpPr>
            <a:spLocks noGrp="1"/>
          </p:cNvSpPr>
          <p:nvPr>
            <p:ph type="subTitle"/>
          </p:nvPr>
        </p:nvSpPr>
        <p:spPr>
          <a:xfrm>
            <a:off x="534240" y="1769400"/>
            <a:ext cx="9619200" cy="4385880"/>
          </a:xfrm>
          <a:prstGeom prst="rect">
            <a:avLst/>
          </a:prstGeom>
        </p:spPr>
        <p:txBody>
          <a:bodyPr lIns="0" tIns="0" rIns="0" bIns="0" anchor="ctr"/>
          <a:lstStyle/>
          <a:p>
            <a:pPr algn="ctr"/>
            <a:endParaRPr lang="fr-F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534240" y="301680"/>
            <a:ext cx="9619200" cy="1262520"/>
          </a:xfrm>
          <a:prstGeom prst="rect">
            <a:avLst/>
          </a:prstGeom>
        </p:spPr>
        <p:txBody>
          <a:bodyPr lIns="0" tIns="0" rIns="0" bIns="0" anchor="ctr"/>
          <a:lstStyle/>
          <a:p>
            <a:pPr algn="ctr"/>
            <a:endParaRPr lang="fr-FR" sz="4400" b="0" strike="noStrike" spc="-1">
              <a:solidFill>
                <a:srgbClr val="000000"/>
              </a:solidFill>
              <a:uFill>
                <a:solidFill>
                  <a:srgbClr val="FFFFFF"/>
                </a:solidFill>
              </a:uFill>
              <a:latin typeface="Arial"/>
            </a:endParaRPr>
          </a:p>
        </p:txBody>
      </p:sp>
      <p:sp>
        <p:nvSpPr>
          <p:cNvPr id="45" name="PlaceHolder 2"/>
          <p:cNvSpPr>
            <a:spLocks noGrp="1"/>
          </p:cNvSpPr>
          <p:nvPr>
            <p:ph type="body"/>
          </p:nvPr>
        </p:nvSpPr>
        <p:spPr>
          <a:xfrm>
            <a:off x="534240" y="1769400"/>
            <a:ext cx="9619200" cy="438588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534240" y="301680"/>
            <a:ext cx="9619200" cy="1262520"/>
          </a:xfrm>
          <a:prstGeom prst="rect">
            <a:avLst/>
          </a:prstGeom>
        </p:spPr>
        <p:txBody>
          <a:bodyPr lIns="0" tIns="0" rIns="0" bIns="0" anchor="ctr"/>
          <a:lstStyle/>
          <a:p>
            <a:pPr algn="ctr"/>
            <a:endParaRPr lang="fr-FR" sz="4400" b="0" strike="noStrike" spc="-1">
              <a:solidFill>
                <a:srgbClr val="000000"/>
              </a:solidFill>
              <a:uFill>
                <a:solidFill>
                  <a:srgbClr val="FFFFFF"/>
                </a:solidFill>
              </a:uFill>
              <a:latin typeface="Arial"/>
            </a:endParaRPr>
          </a:p>
        </p:txBody>
      </p:sp>
      <p:sp>
        <p:nvSpPr>
          <p:cNvPr id="47" name="PlaceHolder 2"/>
          <p:cNvSpPr>
            <a:spLocks noGrp="1"/>
          </p:cNvSpPr>
          <p:nvPr>
            <p:ph type="body"/>
          </p:nvPr>
        </p:nvSpPr>
        <p:spPr>
          <a:xfrm>
            <a:off x="534240" y="1769400"/>
            <a:ext cx="4694040" cy="438588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
        <p:nvSpPr>
          <p:cNvPr id="48" name="PlaceHolder 3"/>
          <p:cNvSpPr>
            <a:spLocks noGrp="1"/>
          </p:cNvSpPr>
          <p:nvPr>
            <p:ph type="body"/>
          </p:nvPr>
        </p:nvSpPr>
        <p:spPr>
          <a:xfrm>
            <a:off x="5463360" y="1769400"/>
            <a:ext cx="4694040" cy="438588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9" name="PlaceHolder 1"/>
          <p:cNvSpPr>
            <a:spLocks noGrp="1"/>
          </p:cNvSpPr>
          <p:nvPr>
            <p:ph type="title"/>
          </p:nvPr>
        </p:nvSpPr>
        <p:spPr>
          <a:xfrm>
            <a:off x="534240" y="301680"/>
            <a:ext cx="9619200" cy="1262520"/>
          </a:xfrm>
          <a:prstGeom prst="rect">
            <a:avLst/>
          </a:prstGeom>
        </p:spPr>
        <p:txBody>
          <a:bodyPr lIns="0" tIns="0" rIns="0" bIns="0" anchor="ctr"/>
          <a:lstStyle/>
          <a:p>
            <a:pPr algn="ctr"/>
            <a:endParaRPr lang="fr-FR" sz="4400" b="0" strike="noStrike" spc="-1">
              <a:solidFill>
                <a:srgbClr val="000000"/>
              </a:solidFill>
              <a:uFill>
                <a:solidFill>
                  <a:srgbClr val="FFFFFF"/>
                </a:solidFill>
              </a:u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534240" y="301680"/>
            <a:ext cx="9619200" cy="1262520"/>
          </a:xfrm>
          <a:prstGeom prst="rect">
            <a:avLst/>
          </a:prstGeom>
        </p:spPr>
        <p:txBody>
          <a:bodyPr lIns="0" tIns="0" rIns="0" bIns="0" anchor="ctr"/>
          <a:lstStyle/>
          <a:p>
            <a:pPr algn="ctr"/>
            <a:endParaRPr lang="fr-FR" sz="4400" b="0" strike="noStrike" spc="-1">
              <a:solidFill>
                <a:srgbClr val="000000"/>
              </a:solidFill>
              <a:uFill>
                <a:solidFill>
                  <a:srgbClr val="FFFFFF"/>
                </a:solidFill>
              </a:uFill>
              <a:latin typeface="Arial"/>
            </a:endParaRPr>
          </a:p>
        </p:txBody>
      </p:sp>
      <p:sp>
        <p:nvSpPr>
          <p:cNvPr id="4" name="PlaceHolder 2"/>
          <p:cNvSpPr>
            <a:spLocks noGrp="1"/>
          </p:cNvSpPr>
          <p:nvPr>
            <p:ph type="subTitle"/>
          </p:nvPr>
        </p:nvSpPr>
        <p:spPr>
          <a:xfrm>
            <a:off x="534240" y="1769400"/>
            <a:ext cx="9619200" cy="4385880"/>
          </a:xfrm>
          <a:prstGeom prst="rect">
            <a:avLst/>
          </a:prstGeom>
        </p:spPr>
        <p:txBody>
          <a:bodyPr lIns="0" tIns="0" rIns="0" bIns="0" anchor="ctr"/>
          <a:lstStyle/>
          <a:p>
            <a:pPr algn="ctr"/>
            <a:endParaRPr lang="fr-F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0" name="PlaceHolder 1"/>
          <p:cNvSpPr>
            <a:spLocks noGrp="1"/>
          </p:cNvSpPr>
          <p:nvPr>
            <p:ph type="subTitle"/>
          </p:nvPr>
        </p:nvSpPr>
        <p:spPr>
          <a:xfrm>
            <a:off x="534240" y="301680"/>
            <a:ext cx="9619200" cy="5853600"/>
          </a:xfrm>
          <a:prstGeom prst="rect">
            <a:avLst/>
          </a:prstGeom>
        </p:spPr>
        <p:txBody>
          <a:bodyPr lIns="0" tIns="0" rIns="0" bIns="0" anchor="ctr"/>
          <a:lstStyle/>
          <a:p>
            <a:pPr algn="ctr"/>
            <a:endParaRPr lang="fr-F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534240" y="301680"/>
            <a:ext cx="9619200" cy="1262520"/>
          </a:xfrm>
          <a:prstGeom prst="rect">
            <a:avLst/>
          </a:prstGeom>
        </p:spPr>
        <p:txBody>
          <a:bodyPr lIns="0" tIns="0" rIns="0" bIns="0" anchor="ctr"/>
          <a:lstStyle/>
          <a:p>
            <a:pPr algn="ctr"/>
            <a:endParaRPr lang="fr-FR" sz="4400" b="0" strike="noStrike" spc="-1">
              <a:solidFill>
                <a:srgbClr val="000000"/>
              </a:solidFill>
              <a:uFill>
                <a:solidFill>
                  <a:srgbClr val="FFFFFF"/>
                </a:solidFill>
              </a:uFill>
              <a:latin typeface="Arial"/>
            </a:endParaRPr>
          </a:p>
        </p:txBody>
      </p:sp>
      <p:sp>
        <p:nvSpPr>
          <p:cNvPr id="52" name="PlaceHolder 2"/>
          <p:cNvSpPr>
            <a:spLocks noGrp="1"/>
          </p:cNvSpPr>
          <p:nvPr>
            <p:ph type="body"/>
          </p:nvPr>
        </p:nvSpPr>
        <p:spPr>
          <a:xfrm>
            <a:off x="534240" y="1769400"/>
            <a:ext cx="4694040" cy="209196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
        <p:nvSpPr>
          <p:cNvPr id="53" name="PlaceHolder 3"/>
          <p:cNvSpPr>
            <a:spLocks noGrp="1"/>
          </p:cNvSpPr>
          <p:nvPr>
            <p:ph type="body"/>
          </p:nvPr>
        </p:nvSpPr>
        <p:spPr>
          <a:xfrm>
            <a:off x="534240" y="4060440"/>
            <a:ext cx="4694040" cy="209196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
        <p:nvSpPr>
          <p:cNvPr id="54" name="PlaceHolder 4"/>
          <p:cNvSpPr>
            <a:spLocks noGrp="1"/>
          </p:cNvSpPr>
          <p:nvPr>
            <p:ph type="body"/>
          </p:nvPr>
        </p:nvSpPr>
        <p:spPr>
          <a:xfrm>
            <a:off x="5463360" y="1769400"/>
            <a:ext cx="4694040" cy="438588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534240" y="301680"/>
            <a:ext cx="9619200" cy="1262520"/>
          </a:xfrm>
          <a:prstGeom prst="rect">
            <a:avLst/>
          </a:prstGeom>
        </p:spPr>
        <p:txBody>
          <a:bodyPr lIns="0" tIns="0" rIns="0" bIns="0" anchor="ctr"/>
          <a:lstStyle/>
          <a:p>
            <a:pPr algn="ctr"/>
            <a:endParaRPr lang="fr-FR" sz="4400" b="0" strike="noStrike" spc="-1">
              <a:solidFill>
                <a:srgbClr val="000000"/>
              </a:solidFill>
              <a:uFill>
                <a:solidFill>
                  <a:srgbClr val="FFFFFF"/>
                </a:solidFill>
              </a:uFill>
              <a:latin typeface="Arial"/>
            </a:endParaRPr>
          </a:p>
        </p:txBody>
      </p:sp>
      <p:sp>
        <p:nvSpPr>
          <p:cNvPr id="56" name="PlaceHolder 2"/>
          <p:cNvSpPr>
            <a:spLocks noGrp="1"/>
          </p:cNvSpPr>
          <p:nvPr>
            <p:ph type="body"/>
          </p:nvPr>
        </p:nvSpPr>
        <p:spPr>
          <a:xfrm>
            <a:off x="534240" y="1769400"/>
            <a:ext cx="4694040" cy="438588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
        <p:nvSpPr>
          <p:cNvPr id="57" name="PlaceHolder 3"/>
          <p:cNvSpPr>
            <a:spLocks noGrp="1"/>
          </p:cNvSpPr>
          <p:nvPr>
            <p:ph type="body"/>
          </p:nvPr>
        </p:nvSpPr>
        <p:spPr>
          <a:xfrm>
            <a:off x="5463360" y="1769400"/>
            <a:ext cx="4694040" cy="209196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
        <p:nvSpPr>
          <p:cNvPr id="58" name="PlaceHolder 4"/>
          <p:cNvSpPr>
            <a:spLocks noGrp="1"/>
          </p:cNvSpPr>
          <p:nvPr>
            <p:ph type="body"/>
          </p:nvPr>
        </p:nvSpPr>
        <p:spPr>
          <a:xfrm>
            <a:off x="5463360" y="4060440"/>
            <a:ext cx="4694040" cy="209196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534240" y="301680"/>
            <a:ext cx="9619200" cy="1262520"/>
          </a:xfrm>
          <a:prstGeom prst="rect">
            <a:avLst/>
          </a:prstGeom>
        </p:spPr>
        <p:txBody>
          <a:bodyPr lIns="0" tIns="0" rIns="0" bIns="0" anchor="ctr"/>
          <a:lstStyle/>
          <a:p>
            <a:pPr algn="ctr"/>
            <a:endParaRPr lang="fr-FR" sz="4400" b="0" strike="noStrike" spc="-1">
              <a:solidFill>
                <a:srgbClr val="000000"/>
              </a:solidFill>
              <a:uFill>
                <a:solidFill>
                  <a:srgbClr val="FFFFFF"/>
                </a:solidFill>
              </a:uFill>
              <a:latin typeface="Arial"/>
            </a:endParaRPr>
          </a:p>
        </p:txBody>
      </p:sp>
      <p:sp>
        <p:nvSpPr>
          <p:cNvPr id="60" name="PlaceHolder 2"/>
          <p:cNvSpPr>
            <a:spLocks noGrp="1"/>
          </p:cNvSpPr>
          <p:nvPr>
            <p:ph type="body"/>
          </p:nvPr>
        </p:nvSpPr>
        <p:spPr>
          <a:xfrm>
            <a:off x="534240" y="1769400"/>
            <a:ext cx="4694040" cy="209196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
        <p:nvSpPr>
          <p:cNvPr id="61" name="PlaceHolder 3"/>
          <p:cNvSpPr>
            <a:spLocks noGrp="1"/>
          </p:cNvSpPr>
          <p:nvPr>
            <p:ph type="body"/>
          </p:nvPr>
        </p:nvSpPr>
        <p:spPr>
          <a:xfrm>
            <a:off x="5463360" y="1769400"/>
            <a:ext cx="4694040" cy="209196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
        <p:nvSpPr>
          <p:cNvPr id="62" name="PlaceHolder 4"/>
          <p:cNvSpPr>
            <a:spLocks noGrp="1"/>
          </p:cNvSpPr>
          <p:nvPr>
            <p:ph type="body"/>
          </p:nvPr>
        </p:nvSpPr>
        <p:spPr>
          <a:xfrm>
            <a:off x="534240" y="4060440"/>
            <a:ext cx="9619200" cy="209196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534240" y="301680"/>
            <a:ext cx="9619200" cy="1262520"/>
          </a:xfrm>
          <a:prstGeom prst="rect">
            <a:avLst/>
          </a:prstGeom>
        </p:spPr>
        <p:txBody>
          <a:bodyPr lIns="0" tIns="0" rIns="0" bIns="0" anchor="ctr"/>
          <a:lstStyle/>
          <a:p>
            <a:pPr algn="ctr"/>
            <a:endParaRPr lang="fr-FR" sz="4400" b="0" strike="noStrike" spc="-1">
              <a:solidFill>
                <a:srgbClr val="000000"/>
              </a:solidFill>
              <a:uFill>
                <a:solidFill>
                  <a:srgbClr val="FFFFFF"/>
                </a:solidFill>
              </a:uFill>
              <a:latin typeface="Arial"/>
            </a:endParaRPr>
          </a:p>
        </p:txBody>
      </p:sp>
      <p:sp>
        <p:nvSpPr>
          <p:cNvPr id="64" name="PlaceHolder 2"/>
          <p:cNvSpPr>
            <a:spLocks noGrp="1"/>
          </p:cNvSpPr>
          <p:nvPr>
            <p:ph type="body"/>
          </p:nvPr>
        </p:nvSpPr>
        <p:spPr>
          <a:xfrm>
            <a:off x="534240" y="1769400"/>
            <a:ext cx="9619200" cy="209196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
        <p:nvSpPr>
          <p:cNvPr id="65" name="PlaceHolder 3"/>
          <p:cNvSpPr>
            <a:spLocks noGrp="1"/>
          </p:cNvSpPr>
          <p:nvPr>
            <p:ph type="body"/>
          </p:nvPr>
        </p:nvSpPr>
        <p:spPr>
          <a:xfrm>
            <a:off x="534240" y="4060440"/>
            <a:ext cx="9619200" cy="209196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534240" y="301680"/>
            <a:ext cx="9619200" cy="1262520"/>
          </a:xfrm>
          <a:prstGeom prst="rect">
            <a:avLst/>
          </a:prstGeom>
        </p:spPr>
        <p:txBody>
          <a:bodyPr lIns="0" tIns="0" rIns="0" bIns="0" anchor="ctr"/>
          <a:lstStyle/>
          <a:p>
            <a:pPr algn="ctr"/>
            <a:endParaRPr lang="fr-FR" sz="4400" b="0" strike="noStrike" spc="-1">
              <a:solidFill>
                <a:srgbClr val="000000"/>
              </a:solidFill>
              <a:uFill>
                <a:solidFill>
                  <a:srgbClr val="FFFFFF"/>
                </a:solidFill>
              </a:uFill>
              <a:latin typeface="Arial"/>
            </a:endParaRPr>
          </a:p>
        </p:txBody>
      </p:sp>
      <p:sp>
        <p:nvSpPr>
          <p:cNvPr id="67" name="PlaceHolder 2"/>
          <p:cNvSpPr>
            <a:spLocks noGrp="1"/>
          </p:cNvSpPr>
          <p:nvPr>
            <p:ph type="body"/>
          </p:nvPr>
        </p:nvSpPr>
        <p:spPr>
          <a:xfrm>
            <a:off x="534240" y="1769400"/>
            <a:ext cx="4694040" cy="209196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
        <p:nvSpPr>
          <p:cNvPr id="68" name="PlaceHolder 3"/>
          <p:cNvSpPr>
            <a:spLocks noGrp="1"/>
          </p:cNvSpPr>
          <p:nvPr>
            <p:ph type="body"/>
          </p:nvPr>
        </p:nvSpPr>
        <p:spPr>
          <a:xfrm>
            <a:off x="5463360" y="1769400"/>
            <a:ext cx="4694040" cy="209196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
        <p:nvSpPr>
          <p:cNvPr id="69" name="PlaceHolder 4"/>
          <p:cNvSpPr>
            <a:spLocks noGrp="1"/>
          </p:cNvSpPr>
          <p:nvPr>
            <p:ph type="body"/>
          </p:nvPr>
        </p:nvSpPr>
        <p:spPr>
          <a:xfrm>
            <a:off x="5463360" y="4060440"/>
            <a:ext cx="4694040" cy="209196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
        <p:nvSpPr>
          <p:cNvPr id="70" name="PlaceHolder 5"/>
          <p:cNvSpPr>
            <a:spLocks noGrp="1"/>
          </p:cNvSpPr>
          <p:nvPr>
            <p:ph type="body"/>
          </p:nvPr>
        </p:nvSpPr>
        <p:spPr>
          <a:xfrm>
            <a:off x="534240" y="4060440"/>
            <a:ext cx="4694040" cy="209196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534240" y="301680"/>
            <a:ext cx="9619200" cy="1262520"/>
          </a:xfrm>
          <a:prstGeom prst="rect">
            <a:avLst/>
          </a:prstGeom>
        </p:spPr>
        <p:txBody>
          <a:bodyPr lIns="0" tIns="0" rIns="0" bIns="0" anchor="ctr"/>
          <a:lstStyle/>
          <a:p>
            <a:pPr algn="ctr"/>
            <a:endParaRPr lang="fr-FR" sz="4400" b="0" strike="noStrike" spc="-1">
              <a:solidFill>
                <a:srgbClr val="000000"/>
              </a:solidFill>
              <a:uFill>
                <a:solidFill>
                  <a:srgbClr val="FFFFFF"/>
                </a:solidFill>
              </a:uFill>
              <a:latin typeface="Arial"/>
            </a:endParaRPr>
          </a:p>
        </p:txBody>
      </p:sp>
      <p:sp>
        <p:nvSpPr>
          <p:cNvPr id="72" name="PlaceHolder 2"/>
          <p:cNvSpPr>
            <a:spLocks noGrp="1"/>
          </p:cNvSpPr>
          <p:nvPr>
            <p:ph type="body"/>
          </p:nvPr>
        </p:nvSpPr>
        <p:spPr>
          <a:xfrm>
            <a:off x="534240" y="1769400"/>
            <a:ext cx="3097080" cy="209196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
        <p:nvSpPr>
          <p:cNvPr id="73" name="PlaceHolder 3"/>
          <p:cNvSpPr>
            <a:spLocks noGrp="1"/>
          </p:cNvSpPr>
          <p:nvPr>
            <p:ph type="body"/>
          </p:nvPr>
        </p:nvSpPr>
        <p:spPr>
          <a:xfrm>
            <a:off x="3786480" y="1769400"/>
            <a:ext cx="3097080" cy="209196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
        <p:nvSpPr>
          <p:cNvPr id="74" name="PlaceHolder 4"/>
          <p:cNvSpPr>
            <a:spLocks noGrp="1"/>
          </p:cNvSpPr>
          <p:nvPr>
            <p:ph type="body"/>
          </p:nvPr>
        </p:nvSpPr>
        <p:spPr>
          <a:xfrm>
            <a:off x="7038720" y="1769400"/>
            <a:ext cx="3097080" cy="209196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
        <p:nvSpPr>
          <p:cNvPr id="75" name="PlaceHolder 5"/>
          <p:cNvSpPr>
            <a:spLocks noGrp="1"/>
          </p:cNvSpPr>
          <p:nvPr>
            <p:ph type="body"/>
          </p:nvPr>
        </p:nvSpPr>
        <p:spPr>
          <a:xfrm>
            <a:off x="7038720" y="4060440"/>
            <a:ext cx="3097080" cy="209196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
        <p:nvSpPr>
          <p:cNvPr id="76" name="PlaceHolder 6"/>
          <p:cNvSpPr>
            <a:spLocks noGrp="1"/>
          </p:cNvSpPr>
          <p:nvPr>
            <p:ph type="body"/>
          </p:nvPr>
        </p:nvSpPr>
        <p:spPr>
          <a:xfrm>
            <a:off x="3786480" y="4060440"/>
            <a:ext cx="3097080" cy="209196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
        <p:nvSpPr>
          <p:cNvPr id="77" name="PlaceHolder 7"/>
          <p:cNvSpPr>
            <a:spLocks noGrp="1"/>
          </p:cNvSpPr>
          <p:nvPr>
            <p:ph type="body"/>
          </p:nvPr>
        </p:nvSpPr>
        <p:spPr>
          <a:xfrm>
            <a:off x="534240" y="4060440"/>
            <a:ext cx="3097080" cy="209196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20" name="PlaceHolder 1"/>
          <p:cNvSpPr>
            <a:spLocks noGrp="1"/>
          </p:cNvSpPr>
          <p:nvPr>
            <p:ph type="title"/>
          </p:nvPr>
        </p:nvSpPr>
        <p:spPr>
          <a:xfrm>
            <a:off x="534240" y="301680"/>
            <a:ext cx="9619200" cy="1262520"/>
          </a:xfrm>
          <a:prstGeom prst="rect">
            <a:avLst/>
          </a:prstGeom>
        </p:spPr>
        <p:txBody>
          <a:bodyPr lIns="0" tIns="0" rIns="0" bIns="0" anchor="ctr"/>
          <a:lstStyle/>
          <a:p>
            <a:pPr algn="ctr"/>
            <a:endParaRPr lang="fr-FR" sz="4400" b="0" strike="noStrike" spc="-1">
              <a:solidFill>
                <a:srgbClr val="000000"/>
              </a:solidFill>
              <a:uFill>
                <a:solidFill>
                  <a:srgbClr val="FFFFFF"/>
                </a:solidFill>
              </a:uFill>
              <a:latin typeface="Arial"/>
            </a:endParaRPr>
          </a:p>
        </p:txBody>
      </p:sp>
      <p:sp>
        <p:nvSpPr>
          <p:cNvPr id="121" name="PlaceHolder 2"/>
          <p:cNvSpPr>
            <a:spLocks noGrp="1"/>
          </p:cNvSpPr>
          <p:nvPr>
            <p:ph type="subTitle"/>
          </p:nvPr>
        </p:nvSpPr>
        <p:spPr>
          <a:xfrm>
            <a:off x="534240" y="1769400"/>
            <a:ext cx="9619200" cy="4385880"/>
          </a:xfrm>
          <a:prstGeom prst="rect">
            <a:avLst/>
          </a:prstGeom>
        </p:spPr>
        <p:txBody>
          <a:bodyPr lIns="0" tIns="0" rIns="0" bIns="0" anchor="ctr"/>
          <a:lstStyle/>
          <a:p>
            <a:pPr algn="ctr"/>
            <a:endParaRPr lang="fr-F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2" name="PlaceHolder 1"/>
          <p:cNvSpPr>
            <a:spLocks noGrp="1"/>
          </p:cNvSpPr>
          <p:nvPr>
            <p:ph type="title"/>
          </p:nvPr>
        </p:nvSpPr>
        <p:spPr>
          <a:xfrm>
            <a:off x="534240" y="301680"/>
            <a:ext cx="9619200" cy="1262520"/>
          </a:xfrm>
          <a:prstGeom prst="rect">
            <a:avLst/>
          </a:prstGeom>
        </p:spPr>
        <p:txBody>
          <a:bodyPr lIns="0" tIns="0" rIns="0" bIns="0" anchor="ctr"/>
          <a:lstStyle/>
          <a:p>
            <a:pPr algn="ctr"/>
            <a:endParaRPr lang="fr-FR" sz="4400" b="0" strike="noStrike" spc="-1">
              <a:solidFill>
                <a:srgbClr val="000000"/>
              </a:solidFill>
              <a:uFill>
                <a:solidFill>
                  <a:srgbClr val="FFFFFF"/>
                </a:solidFill>
              </a:uFill>
              <a:latin typeface="Arial"/>
            </a:endParaRPr>
          </a:p>
        </p:txBody>
      </p:sp>
      <p:sp>
        <p:nvSpPr>
          <p:cNvPr id="123" name="PlaceHolder 2"/>
          <p:cNvSpPr>
            <a:spLocks noGrp="1"/>
          </p:cNvSpPr>
          <p:nvPr>
            <p:ph type="body"/>
          </p:nvPr>
        </p:nvSpPr>
        <p:spPr>
          <a:xfrm>
            <a:off x="534240" y="1769400"/>
            <a:ext cx="9619200" cy="438588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534240" y="301680"/>
            <a:ext cx="9619200" cy="1262520"/>
          </a:xfrm>
          <a:prstGeom prst="rect">
            <a:avLst/>
          </a:prstGeom>
        </p:spPr>
        <p:txBody>
          <a:bodyPr lIns="0" tIns="0" rIns="0" bIns="0" anchor="ctr"/>
          <a:lstStyle/>
          <a:p>
            <a:pPr algn="ctr"/>
            <a:endParaRPr lang="fr-FR" sz="4400" b="0" strike="noStrike" spc="-1">
              <a:solidFill>
                <a:srgbClr val="000000"/>
              </a:solidFill>
              <a:uFill>
                <a:solidFill>
                  <a:srgbClr val="FFFFFF"/>
                </a:solidFill>
              </a:uFill>
              <a:latin typeface="Arial"/>
            </a:endParaRPr>
          </a:p>
        </p:txBody>
      </p:sp>
      <p:sp>
        <p:nvSpPr>
          <p:cNvPr id="6" name="PlaceHolder 2"/>
          <p:cNvSpPr>
            <a:spLocks noGrp="1"/>
          </p:cNvSpPr>
          <p:nvPr>
            <p:ph type="body"/>
          </p:nvPr>
        </p:nvSpPr>
        <p:spPr>
          <a:xfrm>
            <a:off x="534240" y="1769400"/>
            <a:ext cx="9619200" cy="438588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4" name="PlaceHolder 1"/>
          <p:cNvSpPr>
            <a:spLocks noGrp="1"/>
          </p:cNvSpPr>
          <p:nvPr>
            <p:ph type="title"/>
          </p:nvPr>
        </p:nvSpPr>
        <p:spPr>
          <a:xfrm>
            <a:off x="534240" y="301680"/>
            <a:ext cx="9619200" cy="1262520"/>
          </a:xfrm>
          <a:prstGeom prst="rect">
            <a:avLst/>
          </a:prstGeom>
        </p:spPr>
        <p:txBody>
          <a:bodyPr lIns="0" tIns="0" rIns="0" bIns="0" anchor="ctr"/>
          <a:lstStyle/>
          <a:p>
            <a:pPr algn="ctr"/>
            <a:endParaRPr lang="fr-FR" sz="4400" b="0" strike="noStrike" spc="-1">
              <a:solidFill>
                <a:srgbClr val="000000"/>
              </a:solidFill>
              <a:uFill>
                <a:solidFill>
                  <a:srgbClr val="FFFFFF"/>
                </a:solidFill>
              </a:uFill>
              <a:latin typeface="Arial"/>
            </a:endParaRPr>
          </a:p>
        </p:txBody>
      </p:sp>
      <p:sp>
        <p:nvSpPr>
          <p:cNvPr id="125" name="PlaceHolder 2"/>
          <p:cNvSpPr>
            <a:spLocks noGrp="1"/>
          </p:cNvSpPr>
          <p:nvPr>
            <p:ph type="body"/>
          </p:nvPr>
        </p:nvSpPr>
        <p:spPr>
          <a:xfrm>
            <a:off x="534240" y="1769400"/>
            <a:ext cx="4694040" cy="438588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
        <p:nvSpPr>
          <p:cNvPr id="126" name="PlaceHolder 3"/>
          <p:cNvSpPr>
            <a:spLocks noGrp="1"/>
          </p:cNvSpPr>
          <p:nvPr>
            <p:ph type="body"/>
          </p:nvPr>
        </p:nvSpPr>
        <p:spPr>
          <a:xfrm>
            <a:off x="5463360" y="1769400"/>
            <a:ext cx="4694040" cy="438588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7" name="PlaceHolder 1"/>
          <p:cNvSpPr>
            <a:spLocks noGrp="1"/>
          </p:cNvSpPr>
          <p:nvPr>
            <p:ph type="title"/>
          </p:nvPr>
        </p:nvSpPr>
        <p:spPr>
          <a:xfrm>
            <a:off x="534240" y="301680"/>
            <a:ext cx="9619200" cy="1262520"/>
          </a:xfrm>
          <a:prstGeom prst="rect">
            <a:avLst/>
          </a:prstGeom>
        </p:spPr>
        <p:txBody>
          <a:bodyPr lIns="0" tIns="0" rIns="0" bIns="0" anchor="ctr"/>
          <a:lstStyle/>
          <a:p>
            <a:pPr algn="ctr"/>
            <a:endParaRPr lang="fr-FR" sz="4400" b="0" strike="noStrike" spc="-1">
              <a:solidFill>
                <a:srgbClr val="000000"/>
              </a:solidFill>
              <a:uFill>
                <a:solidFill>
                  <a:srgbClr val="FFFFFF"/>
                </a:solidFill>
              </a:uFill>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8" name="PlaceHolder 1"/>
          <p:cNvSpPr>
            <a:spLocks noGrp="1"/>
          </p:cNvSpPr>
          <p:nvPr>
            <p:ph type="subTitle"/>
          </p:nvPr>
        </p:nvSpPr>
        <p:spPr>
          <a:xfrm>
            <a:off x="534240" y="301680"/>
            <a:ext cx="9619200" cy="5853600"/>
          </a:xfrm>
          <a:prstGeom prst="rect">
            <a:avLst/>
          </a:prstGeom>
        </p:spPr>
        <p:txBody>
          <a:bodyPr lIns="0" tIns="0" rIns="0" bIns="0" anchor="ctr"/>
          <a:lstStyle/>
          <a:p>
            <a:pPr algn="ctr"/>
            <a:endParaRPr lang="fr-F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534240" y="301680"/>
            <a:ext cx="9619200" cy="1262520"/>
          </a:xfrm>
          <a:prstGeom prst="rect">
            <a:avLst/>
          </a:prstGeom>
        </p:spPr>
        <p:txBody>
          <a:bodyPr lIns="0" tIns="0" rIns="0" bIns="0" anchor="ctr"/>
          <a:lstStyle/>
          <a:p>
            <a:pPr algn="ctr"/>
            <a:endParaRPr lang="fr-FR" sz="4400" b="0" strike="noStrike" spc="-1">
              <a:solidFill>
                <a:srgbClr val="000000"/>
              </a:solidFill>
              <a:uFill>
                <a:solidFill>
                  <a:srgbClr val="FFFFFF"/>
                </a:solidFill>
              </a:uFill>
              <a:latin typeface="Arial"/>
            </a:endParaRPr>
          </a:p>
        </p:txBody>
      </p:sp>
      <p:sp>
        <p:nvSpPr>
          <p:cNvPr id="130" name="PlaceHolder 2"/>
          <p:cNvSpPr>
            <a:spLocks noGrp="1"/>
          </p:cNvSpPr>
          <p:nvPr>
            <p:ph type="body"/>
          </p:nvPr>
        </p:nvSpPr>
        <p:spPr>
          <a:xfrm>
            <a:off x="534240" y="1769400"/>
            <a:ext cx="4694040" cy="209196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
        <p:nvSpPr>
          <p:cNvPr id="131" name="PlaceHolder 3"/>
          <p:cNvSpPr>
            <a:spLocks noGrp="1"/>
          </p:cNvSpPr>
          <p:nvPr>
            <p:ph type="body"/>
          </p:nvPr>
        </p:nvSpPr>
        <p:spPr>
          <a:xfrm>
            <a:off x="534240" y="4060440"/>
            <a:ext cx="4694040" cy="209196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
        <p:nvSpPr>
          <p:cNvPr id="132" name="PlaceHolder 4"/>
          <p:cNvSpPr>
            <a:spLocks noGrp="1"/>
          </p:cNvSpPr>
          <p:nvPr>
            <p:ph type="body"/>
          </p:nvPr>
        </p:nvSpPr>
        <p:spPr>
          <a:xfrm>
            <a:off x="5463360" y="1769400"/>
            <a:ext cx="4694040" cy="438588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534240" y="301680"/>
            <a:ext cx="9619200" cy="1262520"/>
          </a:xfrm>
          <a:prstGeom prst="rect">
            <a:avLst/>
          </a:prstGeom>
        </p:spPr>
        <p:txBody>
          <a:bodyPr lIns="0" tIns="0" rIns="0" bIns="0" anchor="ctr"/>
          <a:lstStyle/>
          <a:p>
            <a:pPr algn="ctr"/>
            <a:endParaRPr lang="fr-FR" sz="4400" b="0" strike="noStrike" spc="-1">
              <a:solidFill>
                <a:srgbClr val="000000"/>
              </a:solidFill>
              <a:uFill>
                <a:solidFill>
                  <a:srgbClr val="FFFFFF"/>
                </a:solidFill>
              </a:uFill>
              <a:latin typeface="Arial"/>
            </a:endParaRPr>
          </a:p>
        </p:txBody>
      </p:sp>
      <p:sp>
        <p:nvSpPr>
          <p:cNvPr id="134" name="PlaceHolder 2"/>
          <p:cNvSpPr>
            <a:spLocks noGrp="1"/>
          </p:cNvSpPr>
          <p:nvPr>
            <p:ph type="body"/>
          </p:nvPr>
        </p:nvSpPr>
        <p:spPr>
          <a:xfrm>
            <a:off x="534240" y="1769400"/>
            <a:ext cx="4694040" cy="438588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
        <p:nvSpPr>
          <p:cNvPr id="135" name="PlaceHolder 3"/>
          <p:cNvSpPr>
            <a:spLocks noGrp="1"/>
          </p:cNvSpPr>
          <p:nvPr>
            <p:ph type="body"/>
          </p:nvPr>
        </p:nvSpPr>
        <p:spPr>
          <a:xfrm>
            <a:off x="5463360" y="1769400"/>
            <a:ext cx="4694040" cy="209196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
        <p:nvSpPr>
          <p:cNvPr id="136" name="PlaceHolder 4"/>
          <p:cNvSpPr>
            <a:spLocks noGrp="1"/>
          </p:cNvSpPr>
          <p:nvPr>
            <p:ph type="body"/>
          </p:nvPr>
        </p:nvSpPr>
        <p:spPr>
          <a:xfrm>
            <a:off x="5463360" y="4060440"/>
            <a:ext cx="4694040" cy="209196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534240" y="301680"/>
            <a:ext cx="9619200" cy="1262520"/>
          </a:xfrm>
          <a:prstGeom prst="rect">
            <a:avLst/>
          </a:prstGeom>
        </p:spPr>
        <p:txBody>
          <a:bodyPr lIns="0" tIns="0" rIns="0" bIns="0" anchor="ctr"/>
          <a:lstStyle/>
          <a:p>
            <a:pPr algn="ctr"/>
            <a:endParaRPr lang="fr-FR" sz="4400" b="0" strike="noStrike" spc="-1">
              <a:solidFill>
                <a:srgbClr val="000000"/>
              </a:solidFill>
              <a:uFill>
                <a:solidFill>
                  <a:srgbClr val="FFFFFF"/>
                </a:solidFill>
              </a:uFill>
              <a:latin typeface="Arial"/>
            </a:endParaRPr>
          </a:p>
        </p:txBody>
      </p:sp>
      <p:sp>
        <p:nvSpPr>
          <p:cNvPr id="138" name="PlaceHolder 2"/>
          <p:cNvSpPr>
            <a:spLocks noGrp="1"/>
          </p:cNvSpPr>
          <p:nvPr>
            <p:ph type="body"/>
          </p:nvPr>
        </p:nvSpPr>
        <p:spPr>
          <a:xfrm>
            <a:off x="534240" y="1769400"/>
            <a:ext cx="4694040" cy="209196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
        <p:nvSpPr>
          <p:cNvPr id="139" name="PlaceHolder 3"/>
          <p:cNvSpPr>
            <a:spLocks noGrp="1"/>
          </p:cNvSpPr>
          <p:nvPr>
            <p:ph type="body"/>
          </p:nvPr>
        </p:nvSpPr>
        <p:spPr>
          <a:xfrm>
            <a:off x="5463360" y="1769400"/>
            <a:ext cx="4694040" cy="209196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
        <p:nvSpPr>
          <p:cNvPr id="140" name="PlaceHolder 4"/>
          <p:cNvSpPr>
            <a:spLocks noGrp="1"/>
          </p:cNvSpPr>
          <p:nvPr>
            <p:ph type="body"/>
          </p:nvPr>
        </p:nvSpPr>
        <p:spPr>
          <a:xfrm>
            <a:off x="534240" y="4060440"/>
            <a:ext cx="9619200" cy="209196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534240" y="301680"/>
            <a:ext cx="9619200" cy="1262520"/>
          </a:xfrm>
          <a:prstGeom prst="rect">
            <a:avLst/>
          </a:prstGeom>
        </p:spPr>
        <p:txBody>
          <a:bodyPr lIns="0" tIns="0" rIns="0" bIns="0" anchor="ctr"/>
          <a:lstStyle/>
          <a:p>
            <a:pPr algn="ctr"/>
            <a:endParaRPr lang="fr-FR" sz="4400" b="0" strike="noStrike" spc="-1">
              <a:solidFill>
                <a:srgbClr val="000000"/>
              </a:solidFill>
              <a:uFill>
                <a:solidFill>
                  <a:srgbClr val="FFFFFF"/>
                </a:solidFill>
              </a:uFill>
              <a:latin typeface="Arial"/>
            </a:endParaRPr>
          </a:p>
        </p:txBody>
      </p:sp>
      <p:sp>
        <p:nvSpPr>
          <p:cNvPr id="142" name="PlaceHolder 2"/>
          <p:cNvSpPr>
            <a:spLocks noGrp="1"/>
          </p:cNvSpPr>
          <p:nvPr>
            <p:ph type="body"/>
          </p:nvPr>
        </p:nvSpPr>
        <p:spPr>
          <a:xfrm>
            <a:off x="534240" y="1769400"/>
            <a:ext cx="9619200" cy="209196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
        <p:nvSpPr>
          <p:cNvPr id="143" name="PlaceHolder 3"/>
          <p:cNvSpPr>
            <a:spLocks noGrp="1"/>
          </p:cNvSpPr>
          <p:nvPr>
            <p:ph type="body"/>
          </p:nvPr>
        </p:nvSpPr>
        <p:spPr>
          <a:xfrm>
            <a:off x="534240" y="4060440"/>
            <a:ext cx="9619200" cy="209196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534240" y="301680"/>
            <a:ext cx="9619200" cy="1262520"/>
          </a:xfrm>
          <a:prstGeom prst="rect">
            <a:avLst/>
          </a:prstGeom>
        </p:spPr>
        <p:txBody>
          <a:bodyPr lIns="0" tIns="0" rIns="0" bIns="0" anchor="ctr"/>
          <a:lstStyle/>
          <a:p>
            <a:pPr algn="ctr"/>
            <a:endParaRPr lang="fr-FR" sz="4400" b="0" strike="noStrike" spc="-1">
              <a:solidFill>
                <a:srgbClr val="000000"/>
              </a:solidFill>
              <a:uFill>
                <a:solidFill>
                  <a:srgbClr val="FFFFFF"/>
                </a:solidFill>
              </a:uFill>
              <a:latin typeface="Arial"/>
            </a:endParaRPr>
          </a:p>
        </p:txBody>
      </p:sp>
      <p:sp>
        <p:nvSpPr>
          <p:cNvPr id="145" name="PlaceHolder 2"/>
          <p:cNvSpPr>
            <a:spLocks noGrp="1"/>
          </p:cNvSpPr>
          <p:nvPr>
            <p:ph type="body"/>
          </p:nvPr>
        </p:nvSpPr>
        <p:spPr>
          <a:xfrm>
            <a:off x="534240" y="1769400"/>
            <a:ext cx="4694040" cy="209196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
        <p:nvSpPr>
          <p:cNvPr id="146" name="PlaceHolder 3"/>
          <p:cNvSpPr>
            <a:spLocks noGrp="1"/>
          </p:cNvSpPr>
          <p:nvPr>
            <p:ph type="body"/>
          </p:nvPr>
        </p:nvSpPr>
        <p:spPr>
          <a:xfrm>
            <a:off x="5463360" y="1769400"/>
            <a:ext cx="4694040" cy="209196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
        <p:nvSpPr>
          <p:cNvPr id="147" name="PlaceHolder 4"/>
          <p:cNvSpPr>
            <a:spLocks noGrp="1"/>
          </p:cNvSpPr>
          <p:nvPr>
            <p:ph type="body"/>
          </p:nvPr>
        </p:nvSpPr>
        <p:spPr>
          <a:xfrm>
            <a:off x="5463360" y="4060440"/>
            <a:ext cx="4694040" cy="209196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
        <p:nvSpPr>
          <p:cNvPr id="148" name="PlaceHolder 5"/>
          <p:cNvSpPr>
            <a:spLocks noGrp="1"/>
          </p:cNvSpPr>
          <p:nvPr>
            <p:ph type="body"/>
          </p:nvPr>
        </p:nvSpPr>
        <p:spPr>
          <a:xfrm>
            <a:off x="534240" y="4060440"/>
            <a:ext cx="4694040" cy="209196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534240" y="301680"/>
            <a:ext cx="9619200" cy="1262520"/>
          </a:xfrm>
          <a:prstGeom prst="rect">
            <a:avLst/>
          </a:prstGeom>
        </p:spPr>
        <p:txBody>
          <a:bodyPr lIns="0" tIns="0" rIns="0" bIns="0" anchor="ctr"/>
          <a:lstStyle/>
          <a:p>
            <a:pPr algn="ctr"/>
            <a:endParaRPr lang="fr-FR" sz="4400" b="0" strike="noStrike" spc="-1">
              <a:solidFill>
                <a:srgbClr val="000000"/>
              </a:solidFill>
              <a:uFill>
                <a:solidFill>
                  <a:srgbClr val="FFFFFF"/>
                </a:solidFill>
              </a:uFill>
              <a:latin typeface="Arial"/>
            </a:endParaRPr>
          </a:p>
        </p:txBody>
      </p:sp>
      <p:sp>
        <p:nvSpPr>
          <p:cNvPr id="150" name="PlaceHolder 2"/>
          <p:cNvSpPr>
            <a:spLocks noGrp="1"/>
          </p:cNvSpPr>
          <p:nvPr>
            <p:ph type="body"/>
          </p:nvPr>
        </p:nvSpPr>
        <p:spPr>
          <a:xfrm>
            <a:off x="534240" y="1769400"/>
            <a:ext cx="3097080" cy="209196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
        <p:nvSpPr>
          <p:cNvPr id="151" name="PlaceHolder 3"/>
          <p:cNvSpPr>
            <a:spLocks noGrp="1"/>
          </p:cNvSpPr>
          <p:nvPr>
            <p:ph type="body"/>
          </p:nvPr>
        </p:nvSpPr>
        <p:spPr>
          <a:xfrm>
            <a:off x="3786480" y="1769400"/>
            <a:ext cx="3097080" cy="209196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
        <p:nvSpPr>
          <p:cNvPr id="152" name="PlaceHolder 4"/>
          <p:cNvSpPr>
            <a:spLocks noGrp="1"/>
          </p:cNvSpPr>
          <p:nvPr>
            <p:ph type="body"/>
          </p:nvPr>
        </p:nvSpPr>
        <p:spPr>
          <a:xfrm>
            <a:off x="7038720" y="1769400"/>
            <a:ext cx="3097080" cy="209196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
        <p:nvSpPr>
          <p:cNvPr id="153" name="PlaceHolder 5"/>
          <p:cNvSpPr>
            <a:spLocks noGrp="1"/>
          </p:cNvSpPr>
          <p:nvPr>
            <p:ph type="body"/>
          </p:nvPr>
        </p:nvSpPr>
        <p:spPr>
          <a:xfrm>
            <a:off x="7038720" y="4060440"/>
            <a:ext cx="3097080" cy="209196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
        <p:nvSpPr>
          <p:cNvPr id="154" name="PlaceHolder 6"/>
          <p:cNvSpPr>
            <a:spLocks noGrp="1"/>
          </p:cNvSpPr>
          <p:nvPr>
            <p:ph type="body"/>
          </p:nvPr>
        </p:nvSpPr>
        <p:spPr>
          <a:xfrm>
            <a:off x="3786480" y="4060440"/>
            <a:ext cx="3097080" cy="209196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
        <p:nvSpPr>
          <p:cNvPr id="155" name="PlaceHolder 7"/>
          <p:cNvSpPr>
            <a:spLocks noGrp="1"/>
          </p:cNvSpPr>
          <p:nvPr>
            <p:ph type="body"/>
          </p:nvPr>
        </p:nvSpPr>
        <p:spPr>
          <a:xfrm>
            <a:off x="534240" y="4060440"/>
            <a:ext cx="3097080" cy="209196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534240" y="301680"/>
            <a:ext cx="9619200" cy="1262520"/>
          </a:xfrm>
          <a:prstGeom prst="rect">
            <a:avLst/>
          </a:prstGeom>
        </p:spPr>
        <p:txBody>
          <a:bodyPr lIns="0" tIns="0" rIns="0" bIns="0" anchor="ctr"/>
          <a:lstStyle/>
          <a:p>
            <a:pPr algn="ctr"/>
            <a:endParaRPr lang="fr-FR" sz="4400" b="0" strike="noStrike" spc="-1">
              <a:solidFill>
                <a:srgbClr val="000000"/>
              </a:solidFill>
              <a:uFill>
                <a:solidFill>
                  <a:srgbClr val="FFFFFF"/>
                </a:solidFill>
              </a:uFill>
              <a:latin typeface="Arial"/>
            </a:endParaRPr>
          </a:p>
        </p:txBody>
      </p:sp>
      <p:sp>
        <p:nvSpPr>
          <p:cNvPr id="8" name="PlaceHolder 2"/>
          <p:cNvSpPr>
            <a:spLocks noGrp="1"/>
          </p:cNvSpPr>
          <p:nvPr>
            <p:ph type="body"/>
          </p:nvPr>
        </p:nvSpPr>
        <p:spPr>
          <a:xfrm>
            <a:off x="534240" y="1769400"/>
            <a:ext cx="4694040" cy="438588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
        <p:nvSpPr>
          <p:cNvPr id="9" name="PlaceHolder 3"/>
          <p:cNvSpPr>
            <a:spLocks noGrp="1"/>
          </p:cNvSpPr>
          <p:nvPr>
            <p:ph type="body"/>
          </p:nvPr>
        </p:nvSpPr>
        <p:spPr>
          <a:xfrm>
            <a:off x="5463360" y="1769400"/>
            <a:ext cx="4694040" cy="438588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59" name="PlaceHolder 1"/>
          <p:cNvSpPr>
            <a:spLocks noGrp="1"/>
          </p:cNvSpPr>
          <p:nvPr>
            <p:ph type="title"/>
          </p:nvPr>
        </p:nvSpPr>
        <p:spPr>
          <a:xfrm>
            <a:off x="534240" y="301680"/>
            <a:ext cx="9619200" cy="1262520"/>
          </a:xfrm>
          <a:prstGeom prst="rect">
            <a:avLst/>
          </a:prstGeom>
        </p:spPr>
        <p:txBody>
          <a:bodyPr lIns="0" tIns="0" rIns="0" bIns="0" anchor="ctr"/>
          <a:lstStyle/>
          <a:p>
            <a:pPr algn="ctr"/>
            <a:endParaRPr lang="fr-FR" sz="4400" b="0" strike="noStrike" spc="-1">
              <a:solidFill>
                <a:srgbClr val="000000"/>
              </a:solidFill>
              <a:uFill>
                <a:solidFill>
                  <a:srgbClr val="FFFFFF"/>
                </a:solidFill>
              </a:uFill>
              <a:latin typeface="Arial"/>
            </a:endParaRPr>
          </a:p>
        </p:txBody>
      </p:sp>
      <p:sp>
        <p:nvSpPr>
          <p:cNvPr id="160" name="PlaceHolder 2"/>
          <p:cNvSpPr>
            <a:spLocks noGrp="1"/>
          </p:cNvSpPr>
          <p:nvPr>
            <p:ph type="subTitle"/>
          </p:nvPr>
        </p:nvSpPr>
        <p:spPr>
          <a:xfrm>
            <a:off x="534240" y="1769400"/>
            <a:ext cx="9619200" cy="4385880"/>
          </a:xfrm>
          <a:prstGeom prst="rect">
            <a:avLst/>
          </a:prstGeom>
        </p:spPr>
        <p:txBody>
          <a:bodyPr lIns="0" tIns="0" rIns="0" bIns="0" anchor="ctr"/>
          <a:lstStyle/>
          <a:p>
            <a:pPr algn="ctr"/>
            <a:endParaRPr lang="fr-F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61" name="PlaceHolder 1"/>
          <p:cNvSpPr>
            <a:spLocks noGrp="1"/>
          </p:cNvSpPr>
          <p:nvPr>
            <p:ph type="title"/>
          </p:nvPr>
        </p:nvSpPr>
        <p:spPr>
          <a:xfrm>
            <a:off x="534240" y="301680"/>
            <a:ext cx="9619200" cy="1262520"/>
          </a:xfrm>
          <a:prstGeom prst="rect">
            <a:avLst/>
          </a:prstGeom>
        </p:spPr>
        <p:txBody>
          <a:bodyPr lIns="0" tIns="0" rIns="0" bIns="0" anchor="ctr"/>
          <a:lstStyle/>
          <a:p>
            <a:pPr algn="ctr"/>
            <a:endParaRPr lang="fr-FR" sz="4400" b="0" strike="noStrike" spc="-1">
              <a:solidFill>
                <a:srgbClr val="000000"/>
              </a:solidFill>
              <a:uFill>
                <a:solidFill>
                  <a:srgbClr val="FFFFFF"/>
                </a:solidFill>
              </a:uFill>
              <a:latin typeface="Arial"/>
            </a:endParaRPr>
          </a:p>
        </p:txBody>
      </p:sp>
      <p:sp>
        <p:nvSpPr>
          <p:cNvPr id="162" name="PlaceHolder 2"/>
          <p:cNvSpPr>
            <a:spLocks noGrp="1"/>
          </p:cNvSpPr>
          <p:nvPr>
            <p:ph type="body"/>
          </p:nvPr>
        </p:nvSpPr>
        <p:spPr>
          <a:xfrm>
            <a:off x="534240" y="1769400"/>
            <a:ext cx="9619200" cy="438588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63" name="PlaceHolder 1"/>
          <p:cNvSpPr>
            <a:spLocks noGrp="1"/>
          </p:cNvSpPr>
          <p:nvPr>
            <p:ph type="title"/>
          </p:nvPr>
        </p:nvSpPr>
        <p:spPr>
          <a:xfrm>
            <a:off x="534240" y="301680"/>
            <a:ext cx="9619200" cy="1262520"/>
          </a:xfrm>
          <a:prstGeom prst="rect">
            <a:avLst/>
          </a:prstGeom>
        </p:spPr>
        <p:txBody>
          <a:bodyPr lIns="0" tIns="0" rIns="0" bIns="0" anchor="ctr"/>
          <a:lstStyle/>
          <a:p>
            <a:pPr algn="ctr"/>
            <a:endParaRPr lang="fr-FR" sz="4400" b="0" strike="noStrike" spc="-1">
              <a:solidFill>
                <a:srgbClr val="000000"/>
              </a:solidFill>
              <a:uFill>
                <a:solidFill>
                  <a:srgbClr val="FFFFFF"/>
                </a:solidFill>
              </a:uFill>
              <a:latin typeface="Arial"/>
            </a:endParaRPr>
          </a:p>
        </p:txBody>
      </p:sp>
      <p:sp>
        <p:nvSpPr>
          <p:cNvPr id="164" name="PlaceHolder 2"/>
          <p:cNvSpPr>
            <a:spLocks noGrp="1"/>
          </p:cNvSpPr>
          <p:nvPr>
            <p:ph type="body"/>
          </p:nvPr>
        </p:nvSpPr>
        <p:spPr>
          <a:xfrm>
            <a:off x="534240" y="1769400"/>
            <a:ext cx="4694040" cy="438588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
        <p:nvSpPr>
          <p:cNvPr id="165" name="PlaceHolder 3"/>
          <p:cNvSpPr>
            <a:spLocks noGrp="1"/>
          </p:cNvSpPr>
          <p:nvPr>
            <p:ph type="body"/>
          </p:nvPr>
        </p:nvSpPr>
        <p:spPr>
          <a:xfrm>
            <a:off x="5463360" y="1769400"/>
            <a:ext cx="4694040" cy="438588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6" name="PlaceHolder 1"/>
          <p:cNvSpPr>
            <a:spLocks noGrp="1"/>
          </p:cNvSpPr>
          <p:nvPr>
            <p:ph type="title"/>
          </p:nvPr>
        </p:nvSpPr>
        <p:spPr>
          <a:xfrm>
            <a:off x="534240" y="301680"/>
            <a:ext cx="9619200" cy="1262520"/>
          </a:xfrm>
          <a:prstGeom prst="rect">
            <a:avLst/>
          </a:prstGeom>
        </p:spPr>
        <p:txBody>
          <a:bodyPr lIns="0" tIns="0" rIns="0" bIns="0" anchor="ctr"/>
          <a:lstStyle/>
          <a:p>
            <a:pPr algn="ctr"/>
            <a:endParaRPr lang="fr-FR" sz="4400" b="0" strike="noStrike" spc="-1">
              <a:solidFill>
                <a:srgbClr val="000000"/>
              </a:solidFill>
              <a:uFill>
                <a:solidFill>
                  <a:srgbClr val="FFFFFF"/>
                </a:solidFill>
              </a:uFill>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67" name="PlaceHolder 1"/>
          <p:cNvSpPr>
            <a:spLocks noGrp="1"/>
          </p:cNvSpPr>
          <p:nvPr>
            <p:ph type="subTitle"/>
          </p:nvPr>
        </p:nvSpPr>
        <p:spPr>
          <a:xfrm>
            <a:off x="534240" y="301680"/>
            <a:ext cx="9619200" cy="5853600"/>
          </a:xfrm>
          <a:prstGeom prst="rect">
            <a:avLst/>
          </a:prstGeom>
        </p:spPr>
        <p:txBody>
          <a:bodyPr lIns="0" tIns="0" rIns="0" bIns="0" anchor="ctr"/>
          <a:lstStyle/>
          <a:p>
            <a:pPr algn="ctr"/>
            <a:endParaRPr lang="fr-F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8" name="PlaceHolder 1"/>
          <p:cNvSpPr>
            <a:spLocks noGrp="1"/>
          </p:cNvSpPr>
          <p:nvPr>
            <p:ph type="title"/>
          </p:nvPr>
        </p:nvSpPr>
        <p:spPr>
          <a:xfrm>
            <a:off x="534240" y="301680"/>
            <a:ext cx="9619200" cy="1262520"/>
          </a:xfrm>
          <a:prstGeom prst="rect">
            <a:avLst/>
          </a:prstGeom>
        </p:spPr>
        <p:txBody>
          <a:bodyPr lIns="0" tIns="0" rIns="0" bIns="0" anchor="ctr"/>
          <a:lstStyle/>
          <a:p>
            <a:pPr algn="ctr"/>
            <a:endParaRPr lang="fr-FR" sz="4400" b="0" strike="noStrike" spc="-1">
              <a:solidFill>
                <a:srgbClr val="000000"/>
              </a:solidFill>
              <a:uFill>
                <a:solidFill>
                  <a:srgbClr val="FFFFFF"/>
                </a:solidFill>
              </a:uFill>
              <a:latin typeface="Arial"/>
            </a:endParaRPr>
          </a:p>
        </p:txBody>
      </p:sp>
      <p:sp>
        <p:nvSpPr>
          <p:cNvPr id="169" name="PlaceHolder 2"/>
          <p:cNvSpPr>
            <a:spLocks noGrp="1"/>
          </p:cNvSpPr>
          <p:nvPr>
            <p:ph type="body"/>
          </p:nvPr>
        </p:nvSpPr>
        <p:spPr>
          <a:xfrm>
            <a:off x="534240" y="1769400"/>
            <a:ext cx="4694040" cy="209196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
        <p:nvSpPr>
          <p:cNvPr id="170" name="PlaceHolder 3"/>
          <p:cNvSpPr>
            <a:spLocks noGrp="1"/>
          </p:cNvSpPr>
          <p:nvPr>
            <p:ph type="body"/>
          </p:nvPr>
        </p:nvSpPr>
        <p:spPr>
          <a:xfrm>
            <a:off x="534240" y="4060440"/>
            <a:ext cx="4694040" cy="209196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
        <p:nvSpPr>
          <p:cNvPr id="171" name="PlaceHolder 4"/>
          <p:cNvSpPr>
            <a:spLocks noGrp="1"/>
          </p:cNvSpPr>
          <p:nvPr>
            <p:ph type="body"/>
          </p:nvPr>
        </p:nvSpPr>
        <p:spPr>
          <a:xfrm>
            <a:off x="5463360" y="1769400"/>
            <a:ext cx="4694040" cy="438588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2" name="PlaceHolder 1"/>
          <p:cNvSpPr>
            <a:spLocks noGrp="1"/>
          </p:cNvSpPr>
          <p:nvPr>
            <p:ph type="title"/>
          </p:nvPr>
        </p:nvSpPr>
        <p:spPr>
          <a:xfrm>
            <a:off x="534240" y="301680"/>
            <a:ext cx="9619200" cy="1262520"/>
          </a:xfrm>
          <a:prstGeom prst="rect">
            <a:avLst/>
          </a:prstGeom>
        </p:spPr>
        <p:txBody>
          <a:bodyPr lIns="0" tIns="0" rIns="0" bIns="0" anchor="ctr"/>
          <a:lstStyle/>
          <a:p>
            <a:pPr algn="ctr"/>
            <a:endParaRPr lang="fr-FR" sz="4400" b="0" strike="noStrike" spc="-1">
              <a:solidFill>
                <a:srgbClr val="000000"/>
              </a:solidFill>
              <a:uFill>
                <a:solidFill>
                  <a:srgbClr val="FFFFFF"/>
                </a:solidFill>
              </a:uFill>
              <a:latin typeface="Arial"/>
            </a:endParaRPr>
          </a:p>
        </p:txBody>
      </p:sp>
      <p:sp>
        <p:nvSpPr>
          <p:cNvPr id="173" name="PlaceHolder 2"/>
          <p:cNvSpPr>
            <a:spLocks noGrp="1"/>
          </p:cNvSpPr>
          <p:nvPr>
            <p:ph type="body"/>
          </p:nvPr>
        </p:nvSpPr>
        <p:spPr>
          <a:xfrm>
            <a:off x="534240" y="1769400"/>
            <a:ext cx="4694040" cy="438588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
        <p:nvSpPr>
          <p:cNvPr id="174" name="PlaceHolder 3"/>
          <p:cNvSpPr>
            <a:spLocks noGrp="1"/>
          </p:cNvSpPr>
          <p:nvPr>
            <p:ph type="body"/>
          </p:nvPr>
        </p:nvSpPr>
        <p:spPr>
          <a:xfrm>
            <a:off x="5463360" y="1769400"/>
            <a:ext cx="4694040" cy="209196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
        <p:nvSpPr>
          <p:cNvPr id="175" name="PlaceHolder 4"/>
          <p:cNvSpPr>
            <a:spLocks noGrp="1"/>
          </p:cNvSpPr>
          <p:nvPr>
            <p:ph type="body"/>
          </p:nvPr>
        </p:nvSpPr>
        <p:spPr>
          <a:xfrm>
            <a:off x="5463360" y="4060440"/>
            <a:ext cx="4694040" cy="209196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76" name="PlaceHolder 1"/>
          <p:cNvSpPr>
            <a:spLocks noGrp="1"/>
          </p:cNvSpPr>
          <p:nvPr>
            <p:ph type="title"/>
          </p:nvPr>
        </p:nvSpPr>
        <p:spPr>
          <a:xfrm>
            <a:off x="534240" y="301680"/>
            <a:ext cx="9619200" cy="1262520"/>
          </a:xfrm>
          <a:prstGeom prst="rect">
            <a:avLst/>
          </a:prstGeom>
        </p:spPr>
        <p:txBody>
          <a:bodyPr lIns="0" tIns="0" rIns="0" bIns="0" anchor="ctr"/>
          <a:lstStyle/>
          <a:p>
            <a:pPr algn="ctr"/>
            <a:endParaRPr lang="fr-FR" sz="4400" b="0" strike="noStrike" spc="-1">
              <a:solidFill>
                <a:srgbClr val="000000"/>
              </a:solidFill>
              <a:uFill>
                <a:solidFill>
                  <a:srgbClr val="FFFFFF"/>
                </a:solidFill>
              </a:uFill>
              <a:latin typeface="Arial"/>
            </a:endParaRPr>
          </a:p>
        </p:txBody>
      </p:sp>
      <p:sp>
        <p:nvSpPr>
          <p:cNvPr id="177" name="PlaceHolder 2"/>
          <p:cNvSpPr>
            <a:spLocks noGrp="1"/>
          </p:cNvSpPr>
          <p:nvPr>
            <p:ph type="body"/>
          </p:nvPr>
        </p:nvSpPr>
        <p:spPr>
          <a:xfrm>
            <a:off x="534240" y="1769400"/>
            <a:ext cx="4694040" cy="209196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
        <p:nvSpPr>
          <p:cNvPr id="178" name="PlaceHolder 3"/>
          <p:cNvSpPr>
            <a:spLocks noGrp="1"/>
          </p:cNvSpPr>
          <p:nvPr>
            <p:ph type="body"/>
          </p:nvPr>
        </p:nvSpPr>
        <p:spPr>
          <a:xfrm>
            <a:off x="5463360" y="1769400"/>
            <a:ext cx="4694040" cy="209196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
        <p:nvSpPr>
          <p:cNvPr id="179" name="PlaceHolder 4"/>
          <p:cNvSpPr>
            <a:spLocks noGrp="1"/>
          </p:cNvSpPr>
          <p:nvPr>
            <p:ph type="body"/>
          </p:nvPr>
        </p:nvSpPr>
        <p:spPr>
          <a:xfrm>
            <a:off x="534240" y="4060440"/>
            <a:ext cx="9619200" cy="209196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80" name="PlaceHolder 1"/>
          <p:cNvSpPr>
            <a:spLocks noGrp="1"/>
          </p:cNvSpPr>
          <p:nvPr>
            <p:ph type="title"/>
          </p:nvPr>
        </p:nvSpPr>
        <p:spPr>
          <a:xfrm>
            <a:off x="534240" y="301680"/>
            <a:ext cx="9619200" cy="1262520"/>
          </a:xfrm>
          <a:prstGeom prst="rect">
            <a:avLst/>
          </a:prstGeom>
        </p:spPr>
        <p:txBody>
          <a:bodyPr lIns="0" tIns="0" rIns="0" bIns="0" anchor="ctr"/>
          <a:lstStyle/>
          <a:p>
            <a:pPr algn="ctr"/>
            <a:endParaRPr lang="fr-FR" sz="4400" b="0" strike="noStrike" spc="-1">
              <a:solidFill>
                <a:srgbClr val="000000"/>
              </a:solidFill>
              <a:uFill>
                <a:solidFill>
                  <a:srgbClr val="FFFFFF"/>
                </a:solidFill>
              </a:uFill>
              <a:latin typeface="Arial"/>
            </a:endParaRPr>
          </a:p>
        </p:txBody>
      </p:sp>
      <p:sp>
        <p:nvSpPr>
          <p:cNvPr id="181" name="PlaceHolder 2"/>
          <p:cNvSpPr>
            <a:spLocks noGrp="1"/>
          </p:cNvSpPr>
          <p:nvPr>
            <p:ph type="body"/>
          </p:nvPr>
        </p:nvSpPr>
        <p:spPr>
          <a:xfrm>
            <a:off x="534240" y="1769400"/>
            <a:ext cx="9619200" cy="209196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
        <p:nvSpPr>
          <p:cNvPr id="182" name="PlaceHolder 3"/>
          <p:cNvSpPr>
            <a:spLocks noGrp="1"/>
          </p:cNvSpPr>
          <p:nvPr>
            <p:ph type="body"/>
          </p:nvPr>
        </p:nvSpPr>
        <p:spPr>
          <a:xfrm>
            <a:off x="534240" y="4060440"/>
            <a:ext cx="9619200" cy="209196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83" name="PlaceHolder 1"/>
          <p:cNvSpPr>
            <a:spLocks noGrp="1"/>
          </p:cNvSpPr>
          <p:nvPr>
            <p:ph type="title"/>
          </p:nvPr>
        </p:nvSpPr>
        <p:spPr>
          <a:xfrm>
            <a:off x="534240" y="301680"/>
            <a:ext cx="9619200" cy="1262520"/>
          </a:xfrm>
          <a:prstGeom prst="rect">
            <a:avLst/>
          </a:prstGeom>
        </p:spPr>
        <p:txBody>
          <a:bodyPr lIns="0" tIns="0" rIns="0" bIns="0" anchor="ctr"/>
          <a:lstStyle/>
          <a:p>
            <a:pPr algn="ctr"/>
            <a:endParaRPr lang="fr-FR" sz="4400" b="0" strike="noStrike" spc="-1">
              <a:solidFill>
                <a:srgbClr val="000000"/>
              </a:solidFill>
              <a:uFill>
                <a:solidFill>
                  <a:srgbClr val="FFFFFF"/>
                </a:solidFill>
              </a:uFill>
              <a:latin typeface="Arial"/>
            </a:endParaRPr>
          </a:p>
        </p:txBody>
      </p:sp>
      <p:sp>
        <p:nvSpPr>
          <p:cNvPr id="184" name="PlaceHolder 2"/>
          <p:cNvSpPr>
            <a:spLocks noGrp="1"/>
          </p:cNvSpPr>
          <p:nvPr>
            <p:ph type="body"/>
          </p:nvPr>
        </p:nvSpPr>
        <p:spPr>
          <a:xfrm>
            <a:off x="534240" y="1769400"/>
            <a:ext cx="4694040" cy="209196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
        <p:nvSpPr>
          <p:cNvPr id="185" name="PlaceHolder 3"/>
          <p:cNvSpPr>
            <a:spLocks noGrp="1"/>
          </p:cNvSpPr>
          <p:nvPr>
            <p:ph type="body"/>
          </p:nvPr>
        </p:nvSpPr>
        <p:spPr>
          <a:xfrm>
            <a:off x="5463360" y="1769400"/>
            <a:ext cx="4694040" cy="209196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
        <p:nvSpPr>
          <p:cNvPr id="186" name="PlaceHolder 4"/>
          <p:cNvSpPr>
            <a:spLocks noGrp="1"/>
          </p:cNvSpPr>
          <p:nvPr>
            <p:ph type="body"/>
          </p:nvPr>
        </p:nvSpPr>
        <p:spPr>
          <a:xfrm>
            <a:off x="5463360" y="4060440"/>
            <a:ext cx="4694040" cy="209196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
        <p:nvSpPr>
          <p:cNvPr id="187" name="PlaceHolder 5"/>
          <p:cNvSpPr>
            <a:spLocks noGrp="1"/>
          </p:cNvSpPr>
          <p:nvPr>
            <p:ph type="body"/>
          </p:nvPr>
        </p:nvSpPr>
        <p:spPr>
          <a:xfrm>
            <a:off x="534240" y="4060440"/>
            <a:ext cx="4694040" cy="209196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534240" y="301680"/>
            <a:ext cx="9619200" cy="1262520"/>
          </a:xfrm>
          <a:prstGeom prst="rect">
            <a:avLst/>
          </a:prstGeom>
        </p:spPr>
        <p:txBody>
          <a:bodyPr lIns="0" tIns="0" rIns="0" bIns="0" anchor="ctr"/>
          <a:lstStyle/>
          <a:p>
            <a:pPr algn="ctr"/>
            <a:endParaRPr lang="fr-FR" sz="4400" b="0" strike="noStrike" spc="-1">
              <a:solidFill>
                <a:srgbClr val="000000"/>
              </a:solidFill>
              <a:uFill>
                <a:solidFill>
                  <a:srgbClr val="FFFFFF"/>
                </a:solidFill>
              </a:uFill>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88" name="PlaceHolder 1"/>
          <p:cNvSpPr>
            <a:spLocks noGrp="1"/>
          </p:cNvSpPr>
          <p:nvPr>
            <p:ph type="title"/>
          </p:nvPr>
        </p:nvSpPr>
        <p:spPr>
          <a:xfrm>
            <a:off x="534240" y="301680"/>
            <a:ext cx="9619200" cy="1262520"/>
          </a:xfrm>
          <a:prstGeom prst="rect">
            <a:avLst/>
          </a:prstGeom>
        </p:spPr>
        <p:txBody>
          <a:bodyPr lIns="0" tIns="0" rIns="0" bIns="0" anchor="ctr"/>
          <a:lstStyle/>
          <a:p>
            <a:pPr algn="ctr"/>
            <a:endParaRPr lang="fr-FR" sz="4400" b="0" strike="noStrike" spc="-1">
              <a:solidFill>
                <a:srgbClr val="000000"/>
              </a:solidFill>
              <a:uFill>
                <a:solidFill>
                  <a:srgbClr val="FFFFFF"/>
                </a:solidFill>
              </a:uFill>
              <a:latin typeface="Arial"/>
            </a:endParaRPr>
          </a:p>
        </p:txBody>
      </p:sp>
      <p:sp>
        <p:nvSpPr>
          <p:cNvPr id="189" name="PlaceHolder 2"/>
          <p:cNvSpPr>
            <a:spLocks noGrp="1"/>
          </p:cNvSpPr>
          <p:nvPr>
            <p:ph type="body"/>
          </p:nvPr>
        </p:nvSpPr>
        <p:spPr>
          <a:xfrm>
            <a:off x="534240" y="1769400"/>
            <a:ext cx="3097080" cy="209196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
        <p:nvSpPr>
          <p:cNvPr id="190" name="PlaceHolder 3"/>
          <p:cNvSpPr>
            <a:spLocks noGrp="1"/>
          </p:cNvSpPr>
          <p:nvPr>
            <p:ph type="body"/>
          </p:nvPr>
        </p:nvSpPr>
        <p:spPr>
          <a:xfrm>
            <a:off x="3786480" y="1769400"/>
            <a:ext cx="3097080" cy="209196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
        <p:nvSpPr>
          <p:cNvPr id="191" name="PlaceHolder 4"/>
          <p:cNvSpPr>
            <a:spLocks noGrp="1"/>
          </p:cNvSpPr>
          <p:nvPr>
            <p:ph type="body"/>
          </p:nvPr>
        </p:nvSpPr>
        <p:spPr>
          <a:xfrm>
            <a:off x="7038720" y="1769400"/>
            <a:ext cx="3097080" cy="209196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
        <p:nvSpPr>
          <p:cNvPr id="192" name="PlaceHolder 5"/>
          <p:cNvSpPr>
            <a:spLocks noGrp="1"/>
          </p:cNvSpPr>
          <p:nvPr>
            <p:ph type="body"/>
          </p:nvPr>
        </p:nvSpPr>
        <p:spPr>
          <a:xfrm>
            <a:off x="7038720" y="4060440"/>
            <a:ext cx="3097080" cy="209196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
        <p:nvSpPr>
          <p:cNvPr id="193" name="PlaceHolder 6"/>
          <p:cNvSpPr>
            <a:spLocks noGrp="1"/>
          </p:cNvSpPr>
          <p:nvPr>
            <p:ph type="body"/>
          </p:nvPr>
        </p:nvSpPr>
        <p:spPr>
          <a:xfrm>
            <a:off x="3786480" y="4060440"/>
            <a:ext cx="3097080" cy="209196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
        <p:nvSpPr>
          <p:cNvPr id="194" name="PlaceHolder 7"/>
          <p:cNvSpPr>
            <a:spLocks noGrp="1"/>
          </p:cNvSpPr>
          <p:nvPr>
            <p:ph type="body"/>
          </p:nvPr>
        </p:nvSpPr>
        <p:spPr>
          <a:xfrm>
            <a:off x="534240" y="4060440"/>
            <a:ext cx="3097080" cy="209196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534240" y="301680"/>
            <a:ext cx="9619200" cy="5853600"/>
          </a:xfrm>
          <a:prstGeom prst="rect">
            <a:avLst/>
          </a:prstGeom>
        </p:spPr>
        <p:txBody>
          <a:bodyPr lIns="0" tIns="0" rIns="0" bIns="0" anchor="ctr"/>
          <a:lstStyle/>
          <a:p>
            <a:pPr algn="ctr"/>
            <a:endParaRPr lang="fr-F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534240" y="301680"/>
            <a:ext cx="9619200" cy="1262520"/>
          </a:xfrm>
          <a:prstGeom prst="rect">
            <a:avLst/>
          </a:prstGeom>
        </p:spPr>
        <p:txBody>
          <a:bodyPr lIns="0" tIns="0" rIns="0" bIns="0" anchor="ctr"/>
          <a:lstStyle/>
          <a:p>
            <a:pPr algn="ctr"/>
            <a:endParaRPr lang="fr-FR" sz="4400" b="0" strike="noStrike" spc="-1">
              <a:solidFill>
                <a:srgbClr val="000000"/>
              </a:solidFill>
              <a:uFill>
                <a:solidFill>
                  <a:srgbClr val="FFFFFF"/>
                </a:solidFill>
              </a:uFill>
              <a:latin typeface="Arial"/>
            </a:endParaRPr>
          </a:p>
        </p:txBody>
      </p:sp>
      <p:sp>
        <p:nvSpPr>
          <p:cNvPr id="13" name="PlaceHolder 2"/>
          <p:cNvSpPr>
            <a:spLocks noGrp="1"/>
          </p:cNvSpPr>
          <p:nvPr>
            <p:ph type="body"/>
          </p:nvPr>
        </p:nvSpPr>
        <p:spPr>
          <a:xfrm>
            <a:off x="534240" y="1769400"/>
            <a:ext cx="4694040" cy="209196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
        <p:nvSpPr>
          <p:cNvPr id="14" name="PlaceHolder 3"/>
          <p:cNvSpPr>
            <a:spLocks noGrp="1"/>
          </p:cNvSpPr>
          <p:nvPr>
            <p:ph type="body"/>
          </p:nvPr>
        </p:nvSpPr>
        <p:spPr>
          <a:xfrm>
            <a:off x="534240" y="4060440"/>
            <a:ext cx="4694040" cy="209196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
        <p:nvSpPr>
          <p:cNvPr id="15" name="PlaceHolder 4"/>
          <p:cNvSpPr>
            <a:spLocks noGrp="1"/>
          </p:cNvSpPr>
          <p:nvPr>
            <p:ph type="body"/>
          </p:nvPr>
        </p:nvSpPr>
        <p:spPr>
          <a:xfrm>
            <a:off x="5463360" y="1769400"/>
            <a:ext cx="4694040" cy="438588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534240" y="301680"/>
            <a:ext cx="9619200" cy="1262520"/>
          </a:xfrm>
          <a:prstGeom prst="rect">
            <a:avLst/>
          </a:prstGeom>
        </p:spPr>
        <p:txBody>
          <a:bodyPr lIns="0" tIns="0" rIns="0" bIns="0" anchor="ctr"/>
          <a:lstStyle/>
          <a:p>
            <a:pPr algn="ctr"/>
            <a:endParaRPr lang="fr-FR" sz="4400" b="0" strike="noStrike" spc="-1">
              <a:solidFill>
                <a:srgbClr val="000000"/>
              </a:solidFill>
              <a:uFill>
                <a:solidFill>
                  <a:srgbClr val="FFFFFF"/>
                </a:solidFill>
              </a:uFill>
              <a:latin typeface="Arial"/>
            </a:endParaRPr>
          </a:p>
        </p:txBody>
      </p:sp>
      <p:sp>
        <p:nvSpPr>
          <p:cNvPr id="17" name="PlaceHolder 2"/>
          <p:cNvSpPr>
            <a:spLocks noGrp="1"/>
          </p:cNvSpPr>
          <p:nvPr>
            <p:ph type="body"/>
          </p:nvPr>
        </p:nvSpPr>
        <p:spPr>
          <a:xfrm>
            <a:off x="534240" y="1769400"/>
            <a:ext cx="4694040" cy="438588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
        <p:nvSpPr>
          <p:cNvPr id="18" name="PlaceHolder 3"/>
          <p:cNvSpPr>
            <a:spLocks noGrp="1"/>
          </p:cNvSpPr>
          <p:nvPr>
            <p:ph type="body"/>
          </p:nvPr>
        </p:nvSpPr>
        <p:spPr>
          <a:xfrm>
            <a:off x="5463360" y="1769400"/>
            <a:ext cx="4694040" cy="209196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
        <p:nvSpPr>
          <p:cNvPr id="19" name="PlaceHolder 4"/>
          <p:cNvSpPr>
            <a:spLocks noGrp="1"/>
          </p:cNvSpPr>
          <p:nvPr>
            <p:ph type="body"/>
          </p:nvPr>
        </p:nvSpPr>
        <p:spPr>
          <a:xfrm>
            <a:off x="5463360" y="4060440"/>
            <a:ext cx="4694040" cy="209196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534240" y="301680"/>
            <a:ext cx="9619200" cy="1262520"/>
          </a:xfrm>
          <a:prstGeom prst="rect">
            <a:avLst/>
          </a:prstGeom>
        </p:spPr>
        <p:txBody>
          <a:bodyPr lIns="0" tIns="0" rIns="0" bIns="0" anchor="ctr"/>
          <a:lstStyle/>
          <a:p>
            <a:pPr algn="ctr"/>
            <a:endParaRPr lang="fr-FR" sz="4400" b="0" strike="noStrike" spc="-1">
              <a:solidFill>
                <a:srgbClr val="000000"/>
              </a:solidFill>
              <a:uFill>
                <a:solidFill>
                  <a:srgbClr val="FFFFFF"/>
                </a:solidFill>
              </a:uFill>
              <a:latin typeface="Arial"/>
            </a:endParaRPr>
          </a:p>
        </p:txBody>
      </p:sp>
      <p:sp>
        <p:nvSpPr>
          <p:cNvPr id="21" name="PlaceHolder 2"/>
          <p:cNvSpPr>
            <a:spLocks noGrp="1"/>
          </p:cNvSpPr>
          <p:nvPr>
            <p:ph type="body"/>
          </p:nvPr>
        </p:nvSpPr>
        <p:spPr>
          <a:xfrm>
            <a:off x="534240" y="1769400"/>
            <a:ext cx="4694040" cy="209196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
        <p:nvSpPr>
          <p:cNvPr id="22" name="PlaceHolder 3"/>
          <p:cNvSpPr>
            <a:spLocks noGrp="1"/>
          </p:cNvSpPr>
          <p:nvPr>
            <p:ph type="body"/>
          </p:nvPr>
        </p:nvSpPr>
        <p:spPr>
          <a:xfrm>
            <a:off x="5463360" y="1769400"/>
            <a:ext cx="4694040" cy="209196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
        <p:nvSpPr>
          <p:cNvPr id="23" name="PlaceHolder 4"/>
          <p:cNvSpPr>
            <a:spLocks noGrp="1"/>
          </p:cNvSpPr>
          <p:nvPr>
            <p:ph type="body"/>
          </p:nvPr>
        </p:nvSpPr>
        <p:spPr>
          <a:xfrm>
            <a:off x="534240" y="4060440"/>
            <a:ext cx="9619200" cy="2091960"/>
          </a:xfrm>
          <a:prstGeom prst="rect">
            <a:avLst/>
          </a:prstGeom>
        </p:spPr>
        <p:txBody>
          <a:bodyPr lIns="0" tIns="0" rIns="0" bIns="0">
            <a:normAutofit/>
          </a:bodyPr>
          <a:lstStyle/>
          <a:p>
            <a:endParaRPr lang="fr-FR" sz="3200" b="0" strike="noStrike" spc="-1">
              <a:solidFill>
                <a:srgbClr val="000000"/>
              </a:solidFill>
              <a:uFill>
                <a:solidFill>
                  <a:srgbClr val="FFFFFF"/>
                </a:solidFill>
              </a:u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4.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Image 4"/>
          <p:cNvPicPr/>
          <p:nvPr/>
        </p:nvPicPr>
        <p:blipFill>
          <a:blip r:embed="rId16"/>
          <a:stretch/>
        </p:blipFill>
        <p:spPr>
          <a:xfrm>
            <a:off x="114480" y="-123840"/>
            <a:ext cx="10686600" cy="7555320"/>
          </a:xfrm>
          <a:prstGeom prst="rect">
            <a:avLst/>
          </a:prstGeom>
          <a:ln>
            <a:noFill/>
          </a:ln>
        </p:spPr>
      </p:pic>
      <p:sp>
        <p:nvSpPr>
          <p:cNvPr id="4" name="PlaceHolder 1"/>
          <p:cNvSpPr>
            <a:spLocks noGrp="1"/>
          </p:cNvSpPr>
          <p:nvPr>
            <p:ph type="title"/>
          </p:nvPr>
        </p:nvSpPr>
        <p:spPr>
          <a:xfrm>
            <a:off x="534240" y="301680"/>
            <a:ext cx="9619200" cy="1262520"/>
          </a:xfrm>
          <a:prstGeom prst="rect">
            <a:avLst/>
          </a:prstGeom>
        </p:spPr>
        <p:txBody>
          <a:bodyPr lIns="0" tIns="0" rIns="0" bIns="0" anchor="ctr"/>
          <a:lstStyle/>
          <a:p>
            <a:pPr algn="ctr"/>
            <a:r>
              <a:rPr lang="fr-FR" sz="4400" b="0" strike="noStrike" spc="-1">
                <a:solidFill>
                  <a:srgbClr val="000000"/>
                </a:solidFill>
                <a:uFill>
                  <a:solidFill>
                    <a:srgbClr val="FFFFFF"/>
                  </a:solidFill>
                </a:uFill>
                <a:latin typeface="Arial"/>
              </a:rPr>
              <a:t>Cliquez pour éditer le format du texte-titre</a:t>
            </a:r>
          </a:p>
        </p:txBody>
      </p:sp>
      <p:sp>
        <p:nvSpPr>
          <p:cNvPr id="2" name="PlaceHolder 2"/>
          <p:cNvSpPr>
            <a:spLocks noGrp="1"/>
          </p:cNvSpPr>
          <p:nvPr>
            <p:ph type="body"/>
          </p:nvPr>
        </p:nvSpPr>
        <p:spPr>
          <a:xfrm>
            <a:off x="534240" y="1769400"/>
            <a:ext cx="9619200" cy="43858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3200" b="0" strike="noStrike" spc="-1">
                <a:solidFill>
                  <a:srgbClr val="000000"/>
                </a:solidFill>
                <a:uFill>
                  <a:solidFill>
                    <a:srgbClr val="FFFFFF"/>
                  </a:solidFill>
                </a:uFill>
                <a:latin typeface="Arial"/>
              </a:rPr>
              <a:t>Cliquez pour éditer le format du plan de texte</a:t>
            </a:r>
          </a:p>
          <a:p>
            <a:pPr marL="864000" lvl="1" indent="-324000">
              <a:spcBef>
                <a:spcPts val="1134"/>
              </a:spcBef>
              <a:buClr>
                <a:srgbClr val="000000"/>
              </a:buClr>
              <a:buSzPct val="75000"/>
              <a:buFont typeface="Symbol" charset="2"/>
              <a:buChar char=""/>
            </a:pPr>
            <a:r>
              <a:rPr lang="fr-FR" sz="2800" b="0" strike="noStrike" spc="-1">
                <a:solidFill>
                  <a:srgbClr val="000000"/>
                </a:solidFill>
                <a:uFill>
                  <a:solidFill>
                    <a:srgbClr val="FFFFFF"/>
                  </a:solidFill>
                </a:uFill>
                <a:latin typeface="Arial"/>
              </a:rPr>
              <a:t>Second niveau de plan</a:t>
            </a:r>
          </a:p>
          <a:p>
            <a:pPr marL="1296000" lvl="2" indent="-288000">
              <a:spcBef>
                <a:spcPts val="850"/>
              </a:spcBef>
              <a:buClr>
                <a:srgbClr val="000000"/>
              </a:buClr>
              <a:buSzPct val="45000"/>
              <a:buFont typeface="Wingdings" charset="2"/>
              <a:buChar char=""/>
            </a:pPr>
            <a:r>
              <a:rPr lang="fr-FR" sz="2400" b="0" strike="noStrike" spc="-1">
                <a:solidFill>
                  <a:srgbClr val="000000"/>
                </a:solidFill>
                <a:uFill>
                  <a:solidFill>
                    <a:srgbClr val="FFFFFF"/>
                  </a:solidFill>
                </a:uFill>
                <a:latin typeface="Arial"/>
              </a:rPr>
              <a:t>Troisième niveau de plan</a:t>
            </a:r>
          </a:p>
          <a:p>
            <a:pPr marL="1728000" lvl="3" indent="-216000">
              <a:spcBef>
                <a:spcPts val="567"/>
              </a:spcBef>
              <a:buClr>
                <a:srgbClr val="000000"/>
              </a:buClr>
              <a:buSzPct val="75000"/>
              <a:buFont typeface="Symbol" charset="2"/>
              <a:buChar char=""/>
            </a:pPr>
            <a:r>
              <a:rPr lang="fr-FR" sz="2000" b="0" strike="noStrike" spc="-1">
                <a:solidFill>
                  <a:srgbClr val="000000"/>
                </a:solidFill>
                <a:uFill>
                  <a:solidFill>
                    <a:srgbClr val="FFFFFF"/>
                  </a:solidFill>
                </a:uFill>
                <a:latin typeface="Arial"/>
              </a:rPr>
              <a:t>Quatrième niveau de plan</a:t>
            </a:r>
          </a:p>
          <a:p>
            <a:pPr marL="2160000" lvl="4" indent="-216000">
              <a:spcBef>
                <a:spcPts val="283"/>
              </a:spcBef>
              <a:buClr>
                <a:srgbClr val="000000"/>
              </a:buClr>
              <a:buSzPct val="45000"/>
              <a:buFont typeface="Wingdings" charset="2"/>
              <a:buChar char=""/>
            </a:pPr>
            <a:r>
              <a:rPr lang="fr-FR" sz="2000" b="0" strike="noStrike" spc="-1">
                <a:solidFill>
                  <a:srgbClr val="000000"/>
                </a:solidFill>
                <a:uFill>
                  <a:solidFill>
                    <a:srgbClr val="FFFFFF"/>
                  </a:solidFill>
                </a:uFill>
                <a:latin typeface="Arial"/>
              </a:rPr>
              <a:t>Cinquième niveau de plan</a:t>
            </a:r>
          </a:p>
          <a:p>
            <a:pPr marL="2592000" lvl="5" indent="-216000">
              <a:spcBef>
                <a:spcPts val="283"/>
              </a:spcBef>
              <a:buClr>
                <a:srgbClr val="000000"/>
              </a:buClr>
              <a:buSzPct val="45000"/>
              <a:buFont typeface="Wingdings" charset="2"/>
              <a:buChar char=""/>
            </a:pPr>
            <a:r>
              <a:rPr lang="fr-FR" sz="2000" b="0" strike="noStrike" spc="-1">
                <a:solidFill>
                  <a:srgbClr val="000000"/>
                </a:solidFill>
                <a:uFill>
                  <a:solidFill>
                    <a:srgbClr val="FFFFFF"/>
                  </a:solidFill>
                </a:uFill>
                <a:latin typeface="Arial"/>
              </a:rPr>
              <a:t>Sixième niveau de plan</a:t>
            </a:r>
          </a:p>
          <a:p>
            <a:pPr marL="3024000" lvl="6" indent="-216000">
              <a:spcBef>
                <a:spcPts val="283"/>
              </a:spcBef>
              <a:buClr>
                <a:srgbClr val="000000"/>
              </a:buClr>
              <a:buSzPct val="45000"/>
              <a:buFont typeface="Wingdings" charset="2"/>
              <a:buChar char=""/>
            </a:pPr>
            <a:r>
              <a:rPr lang="fr-FR" sz="2000" b="0" strike="noStrike" spc="-1">
                <a:solidFill>
                  <a:srgbClr val="000000"/>
                </a:solidFill>
                <a:uFill>
                  <a:solidFill>
                    <a:srgbClr val="FFFFFF"/>
                  </a:solidFill>
                </a:uFill>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713" r:id="rId13"/>
    <p:sldLayoutId id="2147483714" r:id="rId14"/>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9" name="Image 1"/>
          <p:cNvPicPr/>
          <p:nvPr/>
        </p:nvPicPr>
        <p:blipFill>
          <a:blip r:embed="rId14"/>
          <a:stretch/>
        </p:blipFill>
        <p:spPr>
          <a:xfrm>
            <a:off x="0" y="0"/>
            <a:ext cx="10686600" cy="7555320"/>
          </a:xfrm>
          <a:prstGeom prst="rect">
            <a:avLst/>
          </a:prstGeom>
          <a:ln>
            <a:noFill/>
          </a:ln>
        </p:spPr>
      </p:pic>
      <p:sp>
        <p:nvSpPr>
          <p:cNvPr id="40" name="PlaceHolder 1"/>
          <p:cNvSpPr>
            <a:spLocks noGrp="1"/>
          </p:cNvSpPr>
          <p:nvPr>
            <p:ph type="title"/>
          </p:nvPr>
        </p:nvSpPr>
        <p:spPr>
          <a:xfrm>
            <a:off x="534240" y="301680"/>
            <a:ext cx="9619200" cy="1262520"/>
          </a:xfrm>
          <a:prstGeom prst="rect">
            <a:avLst/>
          </a:prstGeom>
        </p:spPr>
        <p:txBody>
          <a:bodyPr lIns="0" tIns="0" rIns="0" bIns="0" anchor="ctr"/>
          <a:lstStyle/>
          <a:p>
            <a:pPr algn="ctr"/>
            <a:r>
              <a:rPr lang="fr-FR" sz="4400" b="0" strike="noStrike" spc="-1">
                <a:solidFill>
                  <a:srgbClr val="000000"/>
                </a:solidFill>
                <a:uFill>
                  <a:solidFill>
                    <a:srgbClr val="FFFFFF"/>
                  </a:solidFill>
                </a:uFill>
                <a:latin typeface="Arial"/>
              </a:rPr>
              <a:t>Cliquez pour éditer le format du texte-titre</a:t>
            </a:r>
          </a:p>
        </p:txBody>
      </p:sp>
      <p:sp>
        <p:nvSpPr>
          <p:cNvPr id="41" name="PlaceHolder 2"/>
          <p:cNvSpPr>
            <a:spLocks noGrp="1"/>
          </p:cNvSpPr>
          <p:nvPr>
            <p:ph type="body"/>
          </p:nvPr>
        </p:nvSpPr>
        <p:spPr>
          <a:xfrm>
            <a:off x="534240" y="1769400"/>
            <a:ext cx="9619200" cy="43858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3200" b="0" strike="noStrike" spc="-1">
                <a:solidFill>
                  <a:srgbClr val="000000"/>
                </a:solidFill>
                <a:uFill>
                  <a:solidFill>
                    <a:srgbClr val="FFFFFF"/>
                  </a:solidFill>
                </a:uFill>
                <a:latin typeface="Arial"/>
              </a:rPr>
              <a:t>Cliquez pour éditer le format du plan de texte</a:t>
            </a:r>
          </a:p>
          <a:p>
            <a:pPr marL="864000" lvl="1" indent="-324000">
              <a:spcBef>
                <a:spcPts val="1134"/>
              </a:spcBef>
              <a:buClr>
                <a:srgbClr val="000000"/>
              </a:buClr>
              <a:buSzPct val="75000"/>
              <a:buFont typeface="Symbol" charset="2"/>
              <a:buChar char=""/>
            </a:pPr>
            <a:r>
              <a:rPr lang="fr-FR" sz="2800" b="0" strike="noStrike" spc="-1">
                <a:solidFill>
                  <a:srgbClr val="000000"/>
                </a:solidFill>
                <a:uFill>
                  <a:solidFill>
                    <a:srgbClr val="FFFFFF"/>
                  </a:solidFill>
                </a:uFill>
                <a:latin typeface="Arial"/>
              </a:rPr>
              <a:t>Second niveau de plan</a:t>
            </a:r>
          </a:p>
          <a:p>
            <a:pPr marL="1296000" lvl="2" indent="-288000">
              <a:spcBef>
                <a:spcPts val="850"/>
              </a:spcBef>
              <a:buClr>
                <a:srgbClr val="000000"/>
              </a:buClr>
              <a:buSzPct val="45000"/>
              <a:buFont typeface="Wingdings" charset="2"/>
              <a:buChar char=""/>
            </a:pPr>
            <a:r>
              <a:rPr lang="fr-FR" sz="2400" b="0" strike="noStrike" spc="-1">
                <a:solidFill>
                  <a:srgbClr val="000000"/>
                </a:solidFill>
                <a:uFill>
                  <a:solidFill>
                    <a:srgbClr val="FFFFFF"/>
                  </a:solidFill>
                </a:uFill>
                <a:latin typeface="Arial"/>
              </a:rPr>
              <a:t>Troisième niveau de plan</a:t>
            </a:r>
          </a:p>
          <a:p>
            <a:pPr marL="1728000" lvl="3" indent="-216000">
              <a:spcBef>
                <a:spcPts val="567"/>
              </a:spcBef>
              <a:buClr>
                <a:srgbClr val="000000"/>
              </a:buClr>
              <a:buSzPct val="75000"/>
              <a:buFont typeface="Symbol" charset="2"/>
              <a:buChar char=""/>
            </a:pPr>
            <a:r>
              <a:rPr lang="fr-FR" sz="2000" b="0" strike="noStrike" spc="-1">
                <a:solidFill>
                  <a:srgbClr val="000000"/>
                </a:solidFill>
                <a:uFill>
                  <a:solidFill>
                    <a:srgbClr val="FFFFFF"/>
                  </a:solidFill>
                </a:uFill>
                <a:latin typeface="Arial"/>
              </a:rPr>
              <a:t>Quatrième niveau de plan</a:t>
            </a:r>
          </a:p>
          <a:p>
            <a:pPr marL="2160000" lvl="4" indent="-216000">
              <a:spcBef>
                <a:spcPts val="283"/>
              </a:spcBef>
              <a:buClr>
                <a:srgbClr val="000000"/>
              </a:buClr>
              <a:buSzPct val="45000"/>
              <a:buFont typeface="Wingdings" charset="2"/>
              <a:buChar char=""/>
            </a:pPr>
            <a:r>
              <a:rPr lang="fr-FR" sz="2000" b="0" strike="noStrike" spc="-1">
                <a:solidFill>
                  <a:srgbClr val="000000"/>
                </a:solidFill>
                <a:uFill>
                  <a:solidFill>
                    <a:srgbClr val="FFFFFF"/>
                  </a:solidFill>
                </a:uFill>
                <a:latin typeface="Arial"/>
              </a:rPr>
              <a:t>Cinquième niveau de plan</a:t>
            </a:r>
          </a:p>
          <a:p>
            <a:pPr marL="2592000" lvl="5" indent="-216000">
              <a:spcBef>
                <a:spcPts val="283"/>
              </a:spcBef>
              <a:buClr>
                <a:srgbClr val="000000"/>
              </a:buClr>
              <a:buSzPct val="45000"/>
              <a:buFont typeface="Wingdings" charset="2"/>
              <a:buChar char=""/>
            </a:pPr>
            <a:r>
              <a:rPr lang="fr-FR" sz="2000" b="0" strike="noStrike" spc="-1">
                <a:solidFill>
                  <a:srgbClr val="000000"/>
                </a:solidFill>
                <a:uFill>
                  <a:solidFill>
                    <a:srgbClr val="FFFFFF"/>
                  </a:solidFill>
                </a:uFill>
                <a:latin typeface="Arial"/>
              </a:rPr>
              <a:t>Sixième niveau de plan</a:t>
            </a:r>
          </a:p>
          <a:p>
            <a:pPr marL="3024000" lvl="6" indent="-216000">
              <a:spcBef>
                <a:spcPts val="283"/>
              </a:spcBef>
              <a:buClr>
                <a:srgbClr val="000000"/>
              </a:buClr>
              <a:buSzPct val="45000"/>
              <a:buFont typeface="Wingdings" charset="2"/>
              <a:buChar char=""/>
            </a:pPr>
            <a:r>
              <a:rPr lang="fr-FR" sz="2000" b="0" strike="noStrike" spc="-1">
                <a:solidFill>
                  <a:srgbClr val="000000"/>
                </a:solidFill>
                <a:uFill>
                  <a:solidFill>
                    <a:srgbClr val="FFFFFF"/>
                  </a:solidFill>
                </a:uFill>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17" name="Image 1"/>
          <p:cNvPicPr/>
          <p:nvPr/>
        </p:nvPicPr>
        <p:blipFill>
          <a:blip r:embed="rId14"/>
          <a:stretch/>
        </p:blipFill>
        <p:spPr>
          <a:xfrm>
            <a:off x="0" y="216360"/>
            <a:ext cx="10682280" cy="7123680"/>
          </a:xfrm>
          <a:prstGeom prst="rect">
            <a:avLst/>
          </a:prstGeom>
          <a:ln>
            <a:noFill/>
          </a:ln>
        </p:spPr>
      </p:pic>
      <p:sp>
        <p:nvSpPr>
          <p:cNvPr id="118" name="PlaceHolder 1"/>
          <p:cNvSpPr>
            <a:spLocks noGrp="1"/>
          </p:cNvSpPr>
          <p:nvPr>
            <p:ph type="title"/>
          </p:nvPr>
        </p:nvSpPr>
        <p:spPr>
          <a:xfrm>
            <a:off x="534240" y="301680"/>
            <a:ext cx="9619560" cy="1262520"/>
          </a:xfrm>
          <a:prstGeom prst="rect">
            <a:avLst/>
          </a:prstGeom>
        </p:spPr>
        <p:txBody>
          <a:bodyPr lIns="0" tIns="0" rIns="0" bIns="0" anchor="ctr"/>
          <a:lstStyle/>
          <a:p>
            <a:pPr algn="ctr"/>
            <a:r>
              <a:rPr lang="fr-FR" sz="4150" b="0" strike="noStrike" spc="-1">
                <a:solidFill>
                  <a:srgbClr val="000000"/>
                </a:solidFill>
                <a:uFill>
                  <a:solidFill>
                    <a:srgbClr val="FFFFFF"/>
                  </a:solidFill>
                </a:uFill>
                <a:latin typeface="Arial"/>
              </a:rPr>
              <a:t>Cliquez pour éditer le format du texte-titre</a:t>
            </a:r>
          </a:p>
        </p:txBody>
      </p:sp>
      <p:sp>
        <p:nvSpPr>
          <p:cNvPr id="119" name="PlaceHolder 2"/>
          <p:cNvSpPr>
            <a:spLocks noGrp="1"/>
          </p:cNvSpPr>
          <p:nvPr>
            <p:ph type="body"/>
          </p:nvPr>
        </p:nvSpPr>
        <p:spPr>
          <a:xfrm>
            <a:off x="534240" y="1769400"/>
            <a:ext cx="9619560" cy="4386240"/>
          </a:xfrm>
          <a:prstGeom prst="rect">
            <a:avLst/>
          </a:prstGeom>
        </p:spPr>
        <p:txBody>
          <a:bodyPr lIns="0" tIns="0" rIns="0" bIns="0">
            <a:normAutofit/>
          </a:bodyPr>
          <a:lstStyle/>
          <a:p>
            <a:pPr marL="432000" indent="-324000">
              <a:spcBef>
                <a:spcPts val="1559"/>
              </a:spcBef>
              <a:buClr>
                <a:srgbClr val="000000"/>
              </a:buClr>
              <a:buSzPct val="45000"/>
              <a:buFont typeface="Wingdings" charset="2"/>
              <a:buChar char=""/>
            </a:pPr>
            <a:r>
              <a:rPr lang="fr-FR" sz="3529" b="0" strike="noStrike" spc="-1">
                <a:solidFill>
                  <a:srgbClr val="000000"/>
                </a:solidFill>
                <a:uFill>
                  <a:solidFill>
                    <a:srgbClr val="FFFFFF"/>
                  </a:solidFill>
                </a:uFill>
                <a:latin typeface="Arial"/>
              </a:rPr>
              <a:t>Cliquez pour éditer le format du plan de texte</a:t>
            </a:r>
          </a:p>
          <a:p>
            <a:pPr marL="864000" lvl="1" indent="-324000">
              <a:spcBef>
                <a:spcPts val="1247"/>
              </a:spcBef>
              <a:buClr>
                <a:srgbClr val="000000"/>
              </a:buClr>
              <a:buSzPct val="75000"/>
              <a:buFont typeface="Symbol" charset="2"/>
              <a:buChar char=""/>
            </a:pPr>
            <a:r>
              <a:rPr lang="fr-FR" sz="3089" b="0" strike="noStrike" spc="-1">
                <a:solidFill>
                  <a:srgbClr val="000000"/>
                </a:solidFill>
                <a:uFill>
                  <a:solidFill>
                    <a:srgbClr val="FFFFFF"/>
                  </a:solidFill>
                </a:uFill>
                <a:latin typeface="Arial"/>
              </a:rPr>
              <a:t>Second niveau de plan</a:t>
            </a:r>
          </a:p>
          <a:p>
            <a:pPr marL="1296000" lvl="2" indent="-288000">
              <a:spcBef>
                <a:spcPts val="935"/>
              </a:spcBef>
              <a:buClr>
                <a:srgbClr val="000000"/>
              </a:buClr>
              <a:buSzPct val="45000"/>
              <a:buFont typeface="Wingdings" charset="2"/>
              <a:buChar char=""/>
            </a:pPr>
            <a:r>
              <a:rPr lang="fr-FR" sz="2639" b="0" strike="noStrike" spc="-1">
                <a:solidFill>
                  <a:srgbClr val="000000"/>
                </a:solidFill>
                <a:uFill>
                  <a:solidFill>
                    <a:srgbClr val="FFFFFF"/>
                  </a:solidFill>
                </a:uFill>
                <a:latin typeface="Arial"/>
              </a:rPr>
              <a:t>Troisième niveau de plan</a:t>
            </a:r>
          </a:p>
          <a:p>
            <a:pPr marL="1728000" lvl="3" indent="-216000">
              <a:spcBef>
                <a:spcPts val="624"/>
              </a:spcBef>
              <a:buClr>
                <a:srgbClr val="000000"/>
              </a:buClr>
              <a:buSzPct val="75000"/>
              <a:buFont typeface="Symbol" charset="2"/>
              <a:buChar char=""/>
            </a:pPr>
            <a:r>
              <a:rPr lang="fr-FR" sz="2210" b="0" strike="noStrike" spc="-1">
                <a:solidFill>
                  <a:srgbClr val="000000"/>
                </a:solidFill>
                <a:uFill>
                  <a:solidFill>
                    <a:srgbClr val="FFFFFF"/>
                  </a:solidFill>
                </a:uFill>
                <a:latin typeface="Arial"/>
              </a:rPr>
              <a:t>Quatrième niveau de plan</a:t>
            </a:r>
          </a:p>
          <a:p>
            <a:pPr marL="2160000" lvl="4" indent="-216000">
              <a:spcBef>
                <a:spcPts val="312"/>
              </a:spcBef>
              <a:buClr>
                <a:srgbClr val="000000"/>
              </a:buClr>
              <a:buSzPct val="45000"/>
              <a:buFont typeface="Wingdings" charset="2"/>
              <a:buChar char=""/>
            </a:pPr>
            <a:r>
              <a:rPr lang="fr-FR" sz="2210" b="0" strike="noStrike" spc="-1">
                <a:solidFill>
                  <a:srgbClr val="000000"/>
                </a:solidFill>
                <a:uFill>
                  <a:solidFill>
                    <a:srgbClr val="FFFFFF"/>
                  </a:solidFill>
                </a:uFill>
                <a:latin typeface="Arial"/>
              </a:rPr>
              <a:t>Cinquième niveau de plan</a:t>
            </a:r>
          </a:p>
          <a:p>
            <a:pPr marL="2592000" lvl="5" indent="-216000">
              <a:spcBef>
                <a:spcPts val="312"/>
              </a:spcBef>
              <a:buClr>
                <a:srgbClr val="000000"/>
              </a:buClr>
              <a:buSzPct val="45000"/>
              <a:buFont typeface="Wingdings" charset="2"/>
              <a:buChar char=""/>
            </a:pPr>
            <a:r>
              <a:rPr lang="fr-FR" sz="2210" b="0" strike="noStrike" spc="-1">
                <a:solidFill>
                  <a:srgbClr val="000000"/>
                </a:solidFill>
                <a:uFill>
                  <a:solidFill>
                    <a:srgbClr val="FFFFFF"/>
                  </a:solidFill>
                </a:uFill>
                <a:latin typeface="Arial"/>
              </a:rPr>
              <a:t>Sixième niveau de plan</a:t>
            </a:r>
          </a:p>
          <a:p>
            <a:pPr marL="3024000" lvl="6" indent="-216000">
              <a:spcBef>
                <a:spcPts val="312"/>
              </a:spcBef>
              <a:buClr>
                <a:srgbClr val="000000"/>
              </a:buClr>
              <a:buSzPct val="45000"/>
              <a:buFont typeface="Wingdings" charset="2"/>
              <a:buChar char=""/>
            </a:pPr>
            <a:r>
              <a:rPr lang="fr-FR" sz="2210" b="0" strike="noStrike" spc="-1">
                <a:solidFill>
                  <a:srgbClr val="000000"/>
                </a:solidFill>
                <a:uFill>
                  <a:solidFill>
                    <a:srgbClr val="FFFFFF"/>
                  </a:solidFill>
                </a:uFill>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56" name="Image 1"/>
          <p:cNvPicPr/>
          <p:nvPr/>
        </p:nvPicPr>
        <p:blipFill>
          <a:blip r:embed="rId14"/>
          <a:stretch/>
        </p:blipFill>
        <p:spPr>
          <a:xfrm>
            <a:off x="0" y="216360"/>
            <a:ext cx="10682280" cy="7123680"/>
          </a:xfrm>
          <a:prstGeom prst="rect">
            <a:avLst/>
          </a:prstGeom>
          <a:ln>
            <a:noFill/>
          </a:ln>
        </p:spPr>
      </p:pic>
      <p:sp>
        <p:nvSpPr>
          <p:cNvPr id="157" name="PlaceHolder 1"/>
          <p:cNvSpPr>
            <a:spLocks noGrp="1"/>
          </p:cNvSpPr>
          <p:nvPr>
            <p:ph type="title"/>
          </p:nvPr>
        </p:nvSpPr>
        <p:spPr>
          <a:xfrm>
            <a:off x="534240" y="301680"/>
            <a:ext cx="9619560" cy="1262520"/>
          </a:xfrm>
          <a:prstGeom prst="rect">
            <a:avLst/>
          </a:prstGeom>
        </p:spPr>
        <p:txBody>
          <a:bodyPr lIns="0" tIns="0" rIns="0" bIns="0" anchor="ctr"/>
          <a:lstStyle/>
          <a:p>
            <a:pPr algn="ctr"/>
            <a:r>
              <a:rPr lang="fr-FR" sz="4150" b="0" strike="noStrike" spc="-1">
                <a:solidFill>
                  <a:srgbClr val="000000"/>
                </a:solidFill>
                <a:uFill>
                  <a:solidFill>
                    <a:srgbClr val="FFFFFF"/>
                  </a:solidFill>
                </a:uFill>
                <a:latin typeface="Arial"/>
              </a:rPr>
              <a:t>Cliquez pour éditer le format du texte-titre</a:t>
            </a:r>
          </a:p>
        </p:txBody>
      </p:sp>
      <p:sp>
        <p:nvSpPr>
          <p:cNvPr id="158" name="PlaceHolder 2"/>
          <p:cNvSpPr>
            <a:spLocks noGrp="1"/>
          </p:cNvSpPr>
          <p:nvPr>
            <p:ph type="body"/>
          </p:nvPr>
        </p:nvSpPr>
        <p:spPr>
          <a:xfrm>
            <a:off x="534240" y="1769400"/>
            <a:ext cx="9619560" cy="4386240"/>
          </a:xfrm>
          <a:prstGeom prst="rect">
            <a:avLst/>
          </a:prstGeom>
        </p:spPr>
        <p:txBody>
          <a:bodyPr lIns="0" tIns="0" rIns="0" bIns="0">
            <a:normAutofit/>
          </a:bodyPr>
          <a:lstStyle/>
          <a:p>
            <a:pPr marL="432000" indent="-324000">
              <a:spcBef>
                <a:spcPts val="1559"/>
              </a:spcBef>
              <a:buClr>
                <a:srgbClr val="000000"/>
              </a:buClr>
              <a:buSzPct val="45000"/>
              <a:buFont typeface="Wingdings" charset="2"/>
              <a:buChar char=""/>
            </a:pPr>
            <a:r>
              <a:rPr lang="fr-FR" sz="3529" b="0" strike="noStrike" spc="-1">
                <a:solidFill>
                  <a:srgbClr val="000000"/>
                </a:solidFill>
                <a:uFill>
                  <a:solidFill>
                    <a:srgbClr val="FFFFFF"/>
                  </a:solidFill>
                </a:uFill>
                <a:latin typeface="Arial"/>
              </a:rPr>
              <a:t>Cliquez pour éditer le format du plan de texte</a:t>
            </a:r>
          </a:p>
          <a:p>
            <a:pPr marL="864000" lvl="1" indent="-324000">
              <a:spcBef>
                <a:spcPts val="1247"/>
              </a:spcBef>
              <a:buClr>
                <a:srgbClr val="000000"/>
              </a:buClr>
              <a:buSzPct val="75000"/>
              <a:buFont typeface="Symbol" charset="2"/>
              <a:buChar char=""/>
            </a:pPr>
            <a:r>
              <a:rPr lang="fr-FR" sz="3089" b="0" strike="noStrike" spc="-1">
                <a:solidFill>
                  <a:srgbClr val="000000"/>
                </a:solidFill>
                <a:uFill>
                  <a:solidFill>
                    <a:srgbClr val="FFFFFF"/>
                  </a:solidFill>
                </a:uFill>
                <a:latin typeface="Arial"/>
              </a:rPr>
              <a:t>Second niveau de plan</a:t>
            </a:r>
          </a:p>
          <a:p>
            <a:pPr marL="1296000" lvl="2" indent="-288000">
              <a:spcBef>
                <a:spcPts val="935"/>
              </a:spcBef>
              <a:buClr>
                <a:srgbClr val="000000"/>
              </a:buClr>
              <a:buSzPct val="45000"/>
              <a:buFont typeface="Wingdings" charset="2"/>
              <a:buChar char=""/>
            </a:pPr>
            <a:r>
              <a:rPr lang="fr-FR" sz="2639" b="0" strike="noStrike" spc="-1">
                <a:solidFill>
                  <a:srgbClr val="000000"/>
                </a:solidFill>
                <a:uFill>
                  <a:solidFill>
                    <a:srgbClr val="FFFFFF"/>
                  </a:solidFill>
                </a:uFill>
                <a:latin typeface="Arial"/>
              </a:rPr>
              <a:t>Troisième niveau de plan</a:t>
            </a:r>
          </a:p>
          <a:p>
            <a:pPr marL="1728000" lvl="3" indent="-216000">
              <a:spcBef>
                <a:spcPts val="624"/>
              </a:spcBef>
              <a:buClr>
                <a:srgbClr val="000000"/>
              </a:buClr>
              <a:buSzPct val="75000"/>
              <a:buFont typeface="Symbol" charset="2"/>
              <a:buChar char=""/>
            </a:pPr>
            <a:r>
              <a:rPr lang="fr-FR" sz="2210" b="0" strike="noStrike" spc="-1">
                <a:solidFill>
                  <a:srgbClr val="000000"/>
                </a:solidFill>
                <a:uFill>
                  <a:solidFill>
                    <a:srgbClr val="FFFFFF"/>
                  </a:solidFill>
                </a:uFill>
                <a:latin typeface="Arial"/>
              </a:rPr>
              <a:t>Quatrième niveau de plan</a:t>
            </a:r>
          </a:p>
          <a:p>
            <a:pPr marL="2160000" lvl="4" indent="-216000">
              <a:spcBef>
                <a:spcPts val="312"/>
              </a:spcBef>
              <a:buClr>
                <a:srgbClr val="000000"/>
              </a:buClr>
              <a:buSzPct val="45000"/>
              <a:buFont typeface="Wingdings" charset="2"/>
              <a:buChar char=""/>
            </a:pPr>
            <a:r>
              <a:rPr lang="fr-FR" sz="2210" b="0" strike="noStrike" spc="-1">
                <a:solidFill>
                  <a:srgbClr val="000000"/>
                </a:solidFill>
                <a:uFill>
                  <a:solidFill>
                    <a:srgbClr val="FFFFFF"/>
                  </a:solidFill>
                </a:uFill>
                <a:latin typeface="Arial"/>
              </a:rPr>
              <a:t>Cinquième niveau de plan</a:t>
            </a:r>
          </a:p>
          <a:p>
            <a:pPr marL="2592000" lvl="5" indent="-216000">
              <a:spcBef>
                <a:spcPts val="312"/>
              </a:spcBef>
              <a:buClr>
                <a:srgbClr val="000000"/>
              </a:buClr>
              <a:buSzPct val="45000"/>
              <a:buFont typeface="Wingdings" charset="2"/>
              <a:buChar char=""/>
            </a:pPr>
            <a:r>
              <a:rPr lang="fr-FR" sz="2210" b="0" strike="noStrike" spc="-1">
                <a:solidFill>
                  <a:srgbClr val="000000"/>
                </a:solidFill>
                <a:uFill>
                  <a:solidFill>
                    <a:srgbClr val="FFFFFF"/>
                  </a:solidFill>
                </a:uFill>
                <a:latin typeface="Arial"/>
              </a:rPr>
              <a:t>Sixième niveau de plan</a:t>
            </a:r>
          </a:p>
          <a:p>
            <a:pPr marL="3024000" lvl="6" indent="-216000">
              <a:spcBef>
                <a:spcPts val="312"/>
              </a:spcBef>
              <a:buClr>
                <a:srgbClr val="000000"/>
              </a:buClr>
              <a:buSzPct val="45000"/>
              <a:buFont typeface="Wingdings" charset="2"/>
              <a:buChar char=""/>
            </a:pPr>
            <a:r>
              <a:rPr lang="fr-FR" sz="2210" b="0" strike="noStrike" spc="-1">
                <a:solidFill>
                  <a:srgbClr val="000000"/>
                </a:solidFill>
                <a:uFill>
                  <a:solidFill>
                    <a:srgbClr val="FFFFFF"/>
                  </a:solidFill>
                </a:uFill>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5.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hyperlink" Target="mailto:villabessais@normandie.fr" TargetMode="External"/><Relationship Id="rId2" Type="http://schemas.openxmlformats.org/officeDocument/2006/relationships/hyperlink" Target="mailto:plan_dechets@normandie.fr" TargetMode="Externa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CustomShape 1"/>
          <p:cNvSpPr/>
          <p:nvPr/>
        </p:nvSpPr>
        <p:spPr>
          <a:xfrm>
            <a:off x="460080" y="3729240"/>
            <a:ext cx="9772920" cy="544680"/>
          </a:xfrm>
          <a:prstGeom prst="rect">
            <a:avLst/>
          </a:prstGeom>
          <a:noFill/>
          <a:ln>
            <a:noFill/>
          </a:ln>
        </p:spPr>
        <p:style>
          <a:lnRef idx="0">
            <a:scrgbClr r="0" g="0" b="0"/>
          </a:lnRef>
          <a:fillRef idx="0">
            <a:scrgbClr r="0" g="0" b="0"/>
          </a:fillRef>
          <a:effectRef idx="0">
            <a:scrgbClr r="0" g="0" b="0"/>
          </a:effectRef>
          <a:fontRef idx="minor"/>
        </p:style>
        <p:txBody>
          <a:bodyPr lIns="104400" tIns="52200" rIns="104400" bIns="52200"/>
          <a:lstStyle/>
          <a:p>
            <a:pPr algn="ctr">
              <a:lnSpc>
                <a:spcPct val="100000"/>
              </a:lnSpc>
            </a:pPr>
            <a:r>
              <a:rPr lang="fr-FR" sz="2900" b="0" strike="noStrike" spc="-1" dirty="0" smtClean="0">
                <a:solidFill>
                  <a:srgbClr val="000000"/>
                </a:solidFill>
                <a:uFill>
                  <a:solidFill>
                    <a:srgbClr val="FFFFFF"/>
                  </a:solidFill>
                </a:uFill>
                <a:latin typeface="Arial"/>
              </a:rPr>
              <a:t>Plan Régional de Prévention et de Gestion des Déchets</a:t>
            </a:r>
            <a:endParaRPr lang="fr-FR" sz="2900" b="0" strike="noStrike" spc="-1" dirty="0">
              <a:solidFill>
                <a:srgbClr val="000000"/>
              </a:solidFill>
              <a:uFill>
                <a:solidFill>
                  <a:srgbClr val="FFFFFF"/>
                </a:solidFill>
              </a:uFill>
              <a:latin typeface="Arial"/>
            </a:endParaRPr>
          </a:p>
        </p:txBody>
      </p:sp>
      <p:pic>
        <p:nvPicPr>
          <p:cNvPr id="201" name="Image 185"/>
          <p:cNvPicPr/>
          <p:nvPr/>
        </p:nvPicPr>
        <p:blipFill>
          <a:blip r:embed="rId2"/>
          <a:stretch/>
        </p:blipFill>
        <p:spPr>
          <a:xfrm>
            <a:off x="9000000" y="6120000"/>
            <a:ext cx="1196640" cy="11966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10"/>
          <p:cNvSpPr txBox="1">
            <a:spLocks noChangeArrowheads="1"/>
          </p:cNvSpPr>
          <p:nvPr/>
        </p:nvSpPr>
        <p:spPr bwMode="auto">
          <a:xfrm>
            <a:off x="546041" y="1558786"/>
            <a:ext cx="9698395" cy="4811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4287" tIns="52144" rIns="104287" bIns="52144">
            <a:spAutoFit/>
          </a:bodyPr>
          <a:lstStyle>
            <a:lvl1pPr marL="577850" indent="-577850" eaLnBrk="0" hangingPunct="0">
              <a:defRPr sz="800">
                <a:solidFill>
                  <a:srgbClr val="898989"/>
                </a:solidFill>
                <a:latin typeface="Trebuchet MS" panose="020B0603020202020204" pitchFamily="34" charset="0"/>
                <a:ea typeface="ＭＳ Ｐゴシック" panose="020B0600070205080204" pitchFamily="34" charset="-128"/>
              </a:defRPr>
            </a:lvl1pPr>
            <a:lvl2pPr marL="38242875" indent="-37474525" eaLnBrk="0" hangingPunct="0">
              <a:defRPr sz="800">
                <a:solidFill>
                  <a:srgbClr val="898989"/>
                </a:solidFill>
                <a:latin typeface="Trebuchet MS" panose="020B0603020202020204" pitchFamily="34" charset="0"/>
                <a:ea typeface="ＭＳ Ｐゴシック" panose="020B0600070205080204" pitchFamily="34" charset="-128"/>
              </a:defRPr>
            </a:lvl2pPr>
            <a:lvl3pPr marL="38433375" indent="-50787300" eaLnBrk="0" hangingPunct="0">
              <a:defRPr sz="800">
                <a:solidFill>
                  <a:srgbClr val="898989"/>
                </a:solidFill>
                <a:latin typeface="Trebuchet MS" panose="020B0603020202020204" pitchFamily="34" charset="0"/>
                <a:ea typeface="ＭＳ Ｐゴシック" panose="020B0600070205080204" pitchFamily="34" charset="-128"/>
              </a:defRPr>
            </a:lvl3pPr>
            <a:lvl4pPr eaLnBrk="0" hangingPunct="0">
              <a:defRPr sz="800">
                <a:solidFill>
                  <a:srgbClr val="898989"/>
                </a:solidFill>
                <a:latin typeface="Trebuchet MS" panose="020B0603020202020204" pitchFamily="34" charset="0"/>
                <a:ea typeface="ＭＳ Ｐゴシック" panose="020B0600070205080204" pitchFamily="34" charset="-128"/>
              </a:defRPr>
            </a:lvl4pPr>
            <a:lvl5pPr eaLnBrk="0" hangingPunct="0">
              <a:defRPr sz="800">
                <a:solidFill>
                  <a:srgbClr val="898989"/>
                </a:solidFill>
                <a:latin typeface="Trebuchet MS" panose="020B0603020202020204" pitchFamily="34" charset="0"/>
                <a:ea typeface="ＭＳ Ｐゴシック" panose="020B0600070205080204" pitchFamily="34" charset="-128"/>
              </a:defRPr>
            </a:lvl5pPr>
            <a:lvl6pPr marL="2540000" indent="-254000" defTabSz="519113" eaLnBrk="0" fontAlgn="base" hangingPunct="0">
              <a:spcBef>
                <a:spcPct val="0"/>
              </a:spcBef>
              <a:spcAft>
                <a:spcPct val="0"/>
              </a:spcAft>
              <a:defRPr sz="800">
                <a:solidFill>
                  <a:srgbClr val="898989"/>
                </a:solidFill>
                <a:latin typeface="Trebuchet MS" panose="020B0603020202020204" pitchFamily="34" charset="0"/>
                <a:ea typeface="ＭＳ Ｐゴシック" panose="020B0600070205080204" pitchFamily="34" charset="-128"/>
              </a:defRPr>
            </a:lvl6pPr>
            <a:lvl7pPr marL="2997200" indent="-254000" defTabSz="519113" eaLnBrk="0" fontAlgn="base" hangingPunct="0">
              <a:spcBef>
                <a:spcPct val="0"/>
              </a:spcBef>
              <a:spcAft>
                <a:spcPct val="0"/>
              </a:spcAft>
              <a:defRPr sz="800">
                <a:solidFill>
                  <a:srgbClr val="898989"/>
                </a:solidFill>
                <a:latin typeface="Trebuchet MS" panose="020B0603020202020204" pitchFamily="34" charset="0"/>
                <a:ea typeface="ＭＳ Ｐゴシック" panose="020B0600070205080204" pitchFamily="34" charset="-128"/>
              </a:defRPr>
            </a:lvl7pPr>
            <a:lvl8pPr marL="3454400" indent="-254000" defTabSz="519113" eaLnBrk="0" fontAlgn="base" hangingPunct="0">
              <a:spcBef>
                <a:spcPct val="0"/>
              </a:spcBef>
              <a:spcAft>
                <a:spcPct val="0"/>
              </a:spcAft>
              <a:defRPr sz="800">
                <a:solidFill>
                  <a:srgbClr val="898989"/>
                </a:solidFill>
                <a:latin typeface="Trebuchet MS" panose="020B0603020202020204" pitchFamily="34" charset="0"/>
                <a:ea typeface="ＭＳ Ｐゴシック" panose="020B0600070205080204" pitchFamily="34" charset="-128"/>
              </a:defRPr>
            </a:lvl8pPr>
            <a:lvl9pPr marL="3911600" indent="-254000" defTabSz="519113" eaLnBrk="0" fontAlgn="base" hangingPunct="0">
              <a:spcBef>
                <a:spcPct val="0"/>
              </a:spcBef>
              <a:spcAft>
                <a:spcPct val="0"/>
              </a:spcAft>
              <a:defRPr sz="800">
                <a:solidFill>
                  <a:srgbClr val="898989"/>
                </a:solidFill>
                <a:latin typeface="Trebuchet MS" panose="020B0603020202020204" pitchFamily="34" charset="0"/>
                <a:ea typeface="ＭＳ Ｐゴシック" panose="020B0600070205080204" pitchFamily="34" charset="-128"/>
              </a:defRPr>
            </a:lvl9pPr>
          </a:lstStyle>
          <a:p>
            <a:pPr>
              <a:spcBef>
                <a:spcPts val="1369"/>
              </a:spcBef>
              <a:defRPr/>
            </a:pPr>
            <a:r>
              <a:rPr lang="fr-FR" altLang="fr-FR" sz="2300" b="1" dirty="0">
                <a:solidFill>
                  <a:srgbClr val="C00000"/>
                </a:solidFill>
                <a:latin typeface="Arial" panose="020B0604020202020204" pitchFamily="34" charset="0"/>
                <a:cs typeface="Arial" panose="020B0604020202020204" pitchFamily="34" charset="0"/>
              </a:rPr>
              <a:t>Déchets non dangereux non inertes </a:t>
            </a:r>
            <a:r>
              <a:rPr lang="fr-FR" altLang="fr-FR" sz="2300" b="1" dirty="0">
                <a:latin typeface="Arial" panose="020B0604020202020204" pitchFamily="34" charset="0"/>
                <a:cs typeface="Arial" panose="020B0604020202020204" pitchFamily="34" charset="0"/>
              </a:rPr>
              <a:t>: </a:t>
            </a:r>
            <a:endParaRPr lang="fr-FR" altLang="fr-FR" sz="2300" b="1" dirty="0">
              <a:latin typeface="Arial" panose="020B0604020202020204" pitchFamily="34" charset="0"/>
              <a:cs typeface="Arial" panose="020B0604020202020204" pitchFamily="34" charset="0"/>
            </a:endParaRPr>
          </a:p>
          <a:p>
            <a:pPr marL="0" indent="0">
              <a:spcBef>
                <a:spcPts val="684"/>
              </a:spcBef>
              <a:defRPr/>
            </a:pPr>
            <a:r>
              <a:rPr lang="fr-FR" altLang="fr-FR" sz="2300" dirty="0">
                <a:solidFill>
                  <a:schemeClr val="tx1"/>
                </a:solidFill>
                <a:latin typeface="Arial" panose="020B0604020202020204" pitchFamily="34" charset="0"/>
                <a:cs typeface="Arial" panose="020B0604020202020204" pitchFamily="34" charset="0"/>
              </a:rPr>
              <a:t>Taux </a:t>
            </a:r>
            <a:r>
              <a:rPr lang="fr-FR" altLang="fr-FR" sz="2300" dirty="0">
                <a:solidFill>
                  <a:schemeClr val="tx1"/>
                </a:solidFill>
                <a:latin typeface="Arial" panose="020B0604020202020204" pitchFamily="34" charset="0"/>
                <a:cs typeface="Arial" panose="020B0604020202020204" pitchFamily="34" charset="0"/>
              </a:rPr>
              <a:t>de valorisation matière : 55% en 2020 et 65% en 2025</a:t>
            </a:r>
          </a:p>
          <a:p>
            <a:pPr>
              <a:spcBef>
                <a:spcPts val="1369"/>
              </a:spcBef>
              <a:defRPr/>
            </a:pPr>
            <a:r>
              <a:rPr lang="fr-FR" altLang="fr-FR" sz="2300" dirty="0">
                <a:solidFill>
                  <a:schemeClr val="tx1"/>
                </a:solidFill>
                <a:latin typeface="Arial" panose="020B0604020202020204" pitchFamily="34" charset="0"/>
                <a:cs typeface="Arial" panose="020B0604020202020204" pitchFamily="34" charset="0"/>
              </a:rPr>
              <a:t>Taux </a:t>
            </a:r>
            <a:r>
              <a:rPr lang="fr-FR" altLang="fr-FR" sz="2300" dirty="0">
                <a:solidFill>
                  <a:schemeClr val="tx1"/>
                </a:solidFill>
                <a:latin typeface="Arial" panose="020B0604020202020204" pitchFamily="34" charset="0"/>
                <a:cs typeface="Arial" panose="020B0604020202020204" pitchFamily="34" charset="0"/>
              </a:rPr>
              <a:t>de valorisation sous forme de matière des déchets produits sur </a:t>
            </a:r>
            <a:r>
              <a:rPr lang="fr-FR" altLang="fr-FR" sz="2300" dirty="0">
                <a:solidFill>
                  <a:schemeClr val="tx1"/>
                </a:solidFill>
                <a:latin typeface="Arial" panose="020B0604020202020204" pitchFamily="34" charset="0"/>
                <a:cs typeface="Arial" panose="020B0604020202020204" pitchFamily="34" charset="0"/>
              </a:rPr>
              <a:t>les chantiers </a:t>
            </a:r>
            <a:r>
              <a:rPr lang="fr-FR" altLang="fr-FR" sz="2300" dirty="0">
                <a:solidFill>
                  <a:schemeClr val="tx1"/>
                </a:solidFill>
                <a:latin typeface="Arial" panose="020B0604020202020204" pitchFamily="34" charset="0"/>
                <a:cs typeface="Arial" panose="020B0604020202020204" pitchFamily="34" charset="0"/>
              </a:rPr>
              <a:t>de construction ou d'entretien routiers de 70% en 2020</a:t>
            </a:r>
          </a:p>
          <a:p>
            <a:pPr>
              <a:spcBef>
                <a:spcPts val="1369"/>
              </a:spcBef>
              <a:defRPr/>
            </a:pPr>
            <a:r>
              <a:rPr lang="fr-FR" altLang="fr-FR" sz="2300" b="1" dirty="0">
                <a:solidFill>
                  <a:srgbClr val="C00000"/>
                </a:solidFill>
                <a:latin typeface="Arial" panose="020B0604020202020204" pitchFamily="34" charset="0"/>
                <a:cs typeface="Arial" panose="020B0604020202020204" pitchFamily="34" charset="0"/>
              </a:rPr>
              <a:t>Déchets non dangereux non inertes admis en ISDND </a:t>
            </a:r>
            <a:r>
              <a:rPr lang="fr-FR" altLang="fr-FR" sz="2300" dirty="0">
                <a:latin typeface="Arial" panose="020B0604020202020204" pitchFamily="34" charset="0"/>
                <a:cs typeface="Arial" panose="020B0604020202020204" pitchFamily="34" charset="0"/>
              </a:rPr>
              <a:t>:</a:t>
            </a:r>
          </a:p>
          <a:p>
            <a:pPr>
              <a:spcBef>
                <a:spcPts val="1369"/>
              </a:spcBef>
              <a:defRPr/>
            </a:pPr>
            <a:r>
              <a:rPr lang="fr-FR" altLang="fr-FR" sz="2300" dirty="0">
                <a:solidFill>
                  <a:schemeClr val="tx1"/>
                </a:solidFill>
                <a:latin typeface="Arial" panose="020B0604020202020204" pitchFamily="34" charset="0"/>
                <a:cs typeface="Arial" panose="020B0604020202020204" pitchFamily="34" charset="0"/>
              </a:rPr>
              <a:t>Réduction </a:t>
            </a:r>
            <a:r>
              <a:rPr lang="fr-FR" altLang="fr-FR" sz="2300" dirty="0">
                <a:solidFill>
                  <a:schemeClr val="tx1"/>
                </a:solidFill>
                <a:latin typeface="Arial" panose="020B0604020202020204" pitchFamily="34" charset="0"/>
                <a:cs typeface="Arial" panose="020B0604020202020204" pitchFamily="34" charset="0"/>
              </a:rPr>
              <a:t>des quantités </a:t>
            </a:r>
            <a:r>
              <a:rPr lang="fr-FR" altLang="fr-FR" sz="2300" dirty="0">
                <a:solidFill>
                  <a:schemeClr val="tx1"/>
                </a:solidFill>
                <a:latin typeface="Arial" panose="020B0604020202020204" pitchFamily="34" charset="0"/>
                <a:cs typeface="Arial" panose="020B0604020202020204" pitchFamily="34" charset="0"/>
              </a:rPr>
              <a:t>:</a:t>
            </a:r>
          </a:p>
          <a:p>
            <a:pPr>
              <a:spcBef>
                <a:spcPts val="1369"/>
              </a:spcBef>
              <a:defRPr/>
            </a:pPr>
            <a:r>
              <a:rPr lang="fr-FR" altLang="fr-FR" sz="2300" dirty="0">
                <a:solidFill>
                  <a:schemeClr val="tx1"/>
                </a:solidFill>
                <a:latin typeface="Arial" panose="020B0604020202020204" pitchFamily="34" charset="0"/>
                <a:cs typeface="Arial" panose="020B0604020202020204" pitchFamily="34" charset="0"/>
              </a:rPr>
              <a:t>	</a:t>
            </a:r>
            <a:r>
              <a:rPr lang="fr-FR" altLang="fr-FR" sz="2300" dirty="0">
                <a:solidFill>
                  <a:schemeClr val="tx1"/>
                </a:solidFill>
                <a:latin typeface="Arial" panose="020B0604020202020204" pitchFamily="34" charset="0"/>
                <a:cs typeface="Arial" panose="020B0604020202020204" pitchFamily="34" charset="0"/>
              </a:rPr>
              <a:t>- entre </a:t>
            </a:r>
            <a:r>
              <a:rPr lang="fr-FR" altLang="fr-FR" sz="2300" dirty="0">
                <a:solidFill>
                  <a:schemeClr val="tx1"/>
                </a:solidFill>
                <a:latin typeface="Arial" panose="020B0604020202020204" pitchFamily="34" charset="0"/>
                <a:cs typeface="Arial" panose="020B0604020202020204" pitchFamily="34" charset="0"/>
              </a:rPr>
              <a:t>2015 et </a:t>
            </a:r>
            <a:r>
              <a:rPr lang="fr-FR" altLang="fr-FR" sz="2300" dirty="0">
                <a:solidFill>
                  <a:schemeClr val="tx1"/>
                </a:solidFill>
                <a:latin typeface="Arial" panose="020B0604020202020204" pitchFamily="34" charset="0"/>
                <a:cs typeface="Arial" panose="020B0604020202020204" pitchFamily="34" charset="0"/>
              </a:rPr>
              <a:t>2020 ≤</a:t>
            </a:r>
            <a:r>
              <a:rPr lang="fr-FR" altLang="fr-FR" sz="2300" dirty="0">
                <a:solidFill>
                  <a:schemeClr val="tx1"/>
                </a:solidFill>
                <a:latin typeface="Arial" panose="020B0604020202020204" pitchFamily="34" charset="0"/>
                <a:cs typeface="Arial" panose="020B0604020202020204" pitchFamily="34" charset="0"/>
              </a:rPr>
              <a:t>868 000 t/an en 2020  </a:t>
            </a:r>
            <a:endParaRPr lang="fr-FR" altLang="fr-FR" sz="2300" dirty="0">
              <a:solidFill>
                <a:schemeClr val="tx1"/>
              </a:solidFill>
              <a:latin typeface="Arial" panose="020B0604020202020204" pitchFamily="34" charset="0"/>
              <a:cs typeface="Arial" panose="020B0604020202020204" pitchFamily="34" charset="0"/>
            </a:endParaRPr>
          </a:p>
          <a:p>
            <a:pPr>
              <a:spcBef>
                <a:spcPts val="1369"/>
              </a:spcBef>
              <a:defRPr/>
            </a:pPr>
            <a:r>
              <a:rPr lang="fr-FR" altLang="fr-FR" sz="2300" dirty="0">
                <a:solidFill>
                  <a:schemeClr val="tx1"/>
                </a:solidFill>
                <a:latin typeface="Arial" panose="020B0604020202020204" pitchFamily="34" charset="0"/>
                <a:cs typeface="Arial" panose="020B0604020202020204" pitchFamily="34" charset="0"/>
              </a:rPr>
              <a:t>	</a:t>
            </a:r>
            <a:r>
              <a:rPr lang="fr-FR" altLang="fr-FR" sz="2300" dirty="0">
                <a:solidFill>
                  <a:schemeClr val="tx1"/>
                </a:solidFill>
                <a:latin typeface="Arial" panose="020B0604020202020204" pitchFamily="34" charset="0"/>
                <a:cs typeface="Arial" panose="020B0604020202020204" pitchFamily="34" charset="0"/>
              </a:rPr>
              <a:t>- entre </a:t>
            </a:r>
            <a:r>
              <a:rPr lang="fr-FR" altLang="fr-FR" sz="2300" dirty="0">
                <a:solidFill>
                  <a:schemeClr val="tx1"/>
                </a:solidFill>
                <a:latin typeface="Arial" panose="020B0604020202020204" pitchFamily="34" charset="0"/>
                <a:cs typeface="Arial" panose="020B0604020202020204" pitchFamily="34" charset="0"/>
              </a:rPr>
              <a:t>2015 et 2025 </a:t>
            </a:r>
            <a:r>
              <a:rPr lang="fr-FR" altLang="fr-FR" sz="2300" dirty="0">
                <a:solidFill>
                  <a:schemeClr val="tx1"/>
                </a:solidFill>
                <a:latin typeface="Arial" panose="020B0604020202020204" pitchFamily="34" charset="0"/>
                <a:cs typeface="Arial" panose="020B0604020202020204" pitchFamily="34" charset="0"/>
              </a:rPr>
              <a:t>≤</a:t>
            </a:r>
            <a:r>
              <a:rPr lang="fr-FR" altLang="fr-FR" sz="2300" dirty="0">
                <a:solidFill>
                  <a:schemeClr val="tx1"/>
                </a:solidFill>
                <a:latin typeface="Arial" panose="020B0604020202020204" pitchFamily="34" charset="0"/>
                <a:cs typeface="Arial" panose="020B0604020202020204" pitchFamily="34" charset="0"/>
              </a:rPr>
              <a:t>620 000 t/an en </a:t>
            </a:r>
            <a:r>
              <a:rPr lang="fr-FR" altLang="fr-FR" sz="2300" dirty="0">
                <a:solidFill>
                  <a:schemeClr val="tx1"/>
                </a:solidFill>
                <a:latin typeface="Arial" panose="020B0604020202020204" pitchFamily="34" charset="0"/>
                <a:cs typeface="Arial" panose="020B0604020202020204" pitchFamily="34" charset="0"/>
              </a:rPr>
              <a:t>2025 </a:t>
            </a:r>
          </a:p>
          <a:p>
            <a:pPr>
              <a:spcBef>
                <a:spcPts val="1369"/>
              </a:spcBef>
              <a:defRPr/>
            </a:pPr>
            <a:r>
              <a:rPr lang="fr-FR" altLang="fr-FR" sz="2300" dirty="0">
                <a:solidFill>
                  <a:schemeClr val="tx1"/>
                </a:solidFill>
                <a:latin typeface="Arial" panose="020B0604020202020204" pitchFamily="34" charset="0"/>
                <a:cs typeface="Arial" panose="020B0604020202020204" pitchFamily="34" charset="0"/>
              </a:rPr>
              <a:t>	</a:t>
            </a:r>
            <a:r>
              <a:rPr lang="fr-FR" altLang="fr-FR" sz="2300" dirty="0">
                <a:solidFill>
                  <a:schemeClr val="tx1"/>
                </a:solidFill>
                <a:latin typeface="Arial" panose="020B0604020202020204" pitchFamily="34" charset="0"/>
                <a:cs typeface="Arial" panose="020B0604020202020204" pitchFamily="34" charset="0"/>
              </a:rPr>
              <a:t>- stabilisation des quantités de déchets stockées (en kg/</a:t>
            </a:r>
            <a:r>
              <a:rPr lang="fr-FR" altLang="fr-FR" sz="2300" dirty="0" err="1">
                <a:solidFill>
                  <a:schemeClr val="tx1"/>
                </a:solidFill>
                <a:latin typeface="Arial" panose="020B0604020202020204" pitchFamily="34" charset="0"/>
                <a:cs typeface="Arial" panose="020B0604020202020204" pitchFamily="34" charset="0"/>
              </a:rPr>
              <a:t>hab</a:t>
            </a:r>
            <a:r>
              <a:rPr lang="fr-FR" altLang="fr-FR" sz="2300" dirty="0">
                <a:solidFill>
                  <a:schemeClr val="tx1"/>
                </a:solidFill>
                <a:latin typeface="Arial" panose="020B0604020202020204" pitchFamily="34" charset="0"/>
                <a:cs typeface="Arial" panose="020B0604020202020204" pitchFamily="34" charset="0"/>
              </a:rPr>
              <a:t>/an) entre 2025 et 2027</a:t>
            </a:r>
          </a:p>
        </p:txBody>
      </p:sp>
      <p:sp>
        <p:nvSpPr>
          <p:cNvPr id="5" name="ZoneTexte 4"/>
          <p:cNvSpPr txBox="1"/>
          <p:nvPr/>
        </p:nvSpPr>
        <p:spPr>
          <a:xfrm>
            <a:off x="555254" y="638524"/>
            <a:ext cx="9284702" cy="520805"/>
          </a:xfrm>
          <a:prstGeom prst="rect">
            <a:avLst/>
          </a:prstGeom>
          <a:noFill/>
        </p:spPr>
        <p:txBody>
          <a:bodyPr wrap="square" lIns="104287" tIns="52144" rIns="104287" bIns="52144" rtlCol="0">
            <a:spAutoFit/>
          </a:bodyPr>
          <a:lstStyle/>
          <a:p>
            <a:r>
              <a:rPr lang="fr-FR" sz="2700" b="1" i="1" dirty="0">
                <a:solidFill>
                  <a:srgbClr val="C00000"/>
                </a:solidFill>
                <a:latin typeface="Arial" panose="020B0604020202020204" pitchFamily="34" charset="0"/>
                <a:cs typeface="Arial" panose="020B0604020202020204" pitchFamily="34" charset="0"/>
              </a:rPr>
              <a:t>Les objectifs chiffrés </a:t>
            </a:r>
            <a:endParaRPr lang="fr-FR" sz="2700" b="1" i="1" dirty="0">
              <a:solidFill>
                <a:srgbClr val="C00000"/>
              </a:solidFill>
              <a:latin typeface="Arial" panose="020B0604020202020204" pitchFamily="34" charset="0"/>
              <a:cs typeface="Arial" panose="020B0604020202020204" pitchFamily="34" charset="0"/>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33400" y="6498578"/>
            <a:ext cx="760122" cy="7303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252082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48958" y="3775038"/>
            <a:ext cx="9775157" cy="813193"/>
          </a:xfrm>
          <a:prstGeom prst="rect">
            <a:avLst/>
          </a:prstGeom>
          <a:noFill/>
        </p:spPr>
        <p:txBody>
          <a:bodyPr wrap="square" lIns="104287" tIns="52144" rIns="104287" bIns="52144" rtlCol="0">
            <a:spAutoFit/>
          </a:bodyPr>
          <a:lstStyle/>
          <a:p>
            <a:pPr algn="ctr"/>
            <a:r>
              <a:rPr lang="fr-FR" sz="2300" b="1" spc="228" dirty="0" smtClean="0">
                <a:solidFill>
                  <a:schemeClr val="bg1">
                    <a:lumMod val="95000"/>
                  </a:schemeClr>
                </a:solidFill>
                <a:latin typeface="Arial"/>
                <a:cs typeface="Arial"/>
              </a:rPr>
              <a:t>Principes </a:t>
            </a:r>
            <a:r>
              <a:rPr lang="fr-FR" sz="2300" b="1" spc="228" dirty="0">
                <a:solidFill>
                  <a:schemeClr val="bg1">
                    <a:lumMod val="95000"/>
                  </a:schemeClr>
                </a:solidFill>
                <a:latin typeface="Arial"/>
                <a:cs typeface="Arial"/>
              </a:rPr>
              <a:t>d’actions et mise en œuvre </a:t>
            </a:r>
          </a:p>
          <a:p>
            <a:pPr algn="ctr"/>
            <a:r>
              <a:rPr lang="fr-FR" sz="2300" b="1" spc="228" dirty="0">
                <a:solidFill>
                  <a:schemeClr val="bg1">
                    <a:lumMod val="95000"/>
                  </a:schemeClr>
                </a:solidFill>
                <a:latin typeface="Arial"/>
                <a:cs typeface="Arial"/>
              </a:rPr>
              <a:t>Par type de déchets</a:t>
            </a:r>
            <a:endParaRPr lang="fr-FR" sz="2300" b="1" spc="228" dirty="0">
              <a:solidFill>
                <a:schemeClr val="bg1">
                  <a:lumMod val="95000"/>
                </a:schemeClr>
              </a:solidFill>
              <a:latin typeface="Arial"/>
              <a:cs typeface="Arial"/>
            </a:endParaRPr>
          </a:p>
        </p:txBody>
      </p:sp>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33400" y="6498578"/>
            <a:ext cx="760122" cy="7303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5942696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93340" y="677812"/>
            <a:ext cx="8948569" cy="520805"/>
          </a:xfrm>
          <a:prstGeom prst="rect">
            <a:avLst/>
          </a:prstGeom>
          <a:noFill/>
        </p:spPr>
        <p:txBody>
          <a:bodyPr wrap="square" lIns="104287" tIns="52144" rIns="104287" bIns="52144" rtlCol="0">
            <a:spAutoFit/>
          </a:bodyPr>
          <a:lstStyle/>
          <a:p>
            <a:r>
              <a:rPr lang="fr-FR" sz="2700" b="1" i="1" dirty="0">
                <a:solidFill>
                  <a:srgbClr val="C00000"/>
                </a:solidFill>
                <a:latin typeface="Arial" panose="020B0604020202020204" pitchFamily="34" charset="0"/>
                <a:cs typeface="Arial" panose="020B0604020202020204" pitchFamily="34" charset="0"/>
              </a:rPr>
              <a:t>Les déchets </a:t>
            </a:r>
            <a:r>
              <a:rPr lang="fr-FR" sz="2700" b="1" i="1" dirty="0">
                <a:solidFill>
                  <a:srgbClr val="C00000"/>
                </a:solidFill>
                <a:latin typeface="Arial" panose="020B0604020202020204" pitchFamily="34" charset="0"/>
                <a:cs typeface="Arial" panose="020B0604020202020204" pitchFamily="34" charset="0"/>
              </a:rPr>
              <a:t>ménagers et assimilés</a:t>
            </a:r>
            <a:endParaRPr lang="fr-FR" sz="2700" b="1" i="1" dirty="0">
              <a:solidFill>
                <a:srgbClr val="C00000"/>
              </a:solidFill>
              <a:latin typeface="Arial" panose="020B0604020202020204" pitchFamily="34" charset="0"/>
              <a:cs typeface="Arial" panose="020B0604020202020204" pitchFamily="34" charset="0"/>
            </a:endParaRPr>
          </a:p>
        </p:txBody>
      </p:sp>
      <p:sp>
        <p:nvSpPr>
          <p:cNvPr id="5" name="ZoneTexte 10"/>
          <p:cNvSpPr txBox="1">
            <a:spLocks noChangeArrowheads="1"/>
          </p:cNvSpPr>
          <p:nvPr/>
        </p:nvSpPr>
        <p:spPr bwMode="auto">
          <a:xfrm>
            <a:off x="393341" y="1339000"/>
            <a:ext cx="9781688" cy="533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4287" tIns="52144" rIns="104287" bIns="52144">
            <a:spAutoFit/>
          </a:bodyPr>
          <a:lstStyle>
            <a:lvl1pPr marL="577850" indent="-577850" eaLnBrk="0" hangingPunct="0">
              <a:defRPr sz="800">
                <a:solidFill>
                  <a:srgbClr val="898989"/>
                </a:solidFill>
                <a:latin typeface="Trebuchet MS" panose="020B0603020202020204" pitchFamily="34" charset="0"/>
                <a:ea typeface="ＭＳ Ｐゴシック" panose="020B0600070205080204" pitchFamily="34" charset="-128"/>
              </a:defRPr>
            </a:lvl1pPr>
            <a:lvl2pPr marL="38242875" indent="-37474525" eaLnBrk="0" hangingPunct="0">
              <a:defRPr sz="800">
                <a:solidFill>
                  <a:srgbClr val="898989"/>
                </a:solidFill>
                <a:latin typeface="Trebuchet MS" panose="020B0603020202020204" pitchFamily="34" charset="0"/>
                <a:ea typeface="ＭＳ Ｐゴシック" panose="020B0600070205080204" pitchFamily="34" charset="-128"/>
              </a:defRPr>
            </a:lvl2pPr>
            <a:lvl3pPr marL="38433375" indent="-50787300" eaLnBrk="0" hangingPunct="0">
              <a:defRPr sz="800">
                <a:solidFill>
                  <a:srgbClr val="898989"/>
                </a:solidFill>
                <a:latin typeface="Trebuchet MS" panose="020B0603020202020204" pitchFamily="34" charset="0"/>
                <a:ea typeface="ＭＳ Ｐゴシック" panose="020B0600070205080204" pitchFamily="34" charset="-128"/>
              </a:defRPr>
            </a:lvl3pPr>
            <a:lvl4pPr eaLnBrk="0" hangingPunct="0">
              <a:defRPr sz="800">
                <a:solidFill>
                  <a:srgbClr val="898989"/>
                </a:solidFill>
                <a:latin typeface="Trebuchet MS" panose="020B0603020202020204" pitchFamily="34" charset="0"/>
                <a:ea typeface="ＭＳ Ｐゴシック" panose="020B0600070205080204" pitchFamily="34" charset="-128"/>
              </a:defRPr>
            </a:lvl4pPr>
            <a:lvl5pPr eaLnBrk="0" hangingPunct="0">
              <a:defRPr sz="800">
                <a:solidFill>
                  <a:srgbClr val="898989"/>
                </a:solidFill>
                <a:latin typeface="Trebuchet MS" panose="020B0603020202020204" pitchFamily="34" charset="0"/>
                <a:ea typeface="ＭＳ Ｐゴシック" panose="020B0600070205080204" pitchFamily="34" charset="-128"/>
              </a:defRPr>
            </a:lvl5pPr>
            <a:lvl6pPr marL="2540000" indent="-254000" defTabSz="519113" eaLnBrk="0" fontAlgn="base" hangingPunct="0">
              <a:spcBef>
                <a:spcPct val="0"/>
              </a:spcBef>
              <a:spcAft>
                <a:spcPct val="0"/>
              </a:spcAft>
              <a:defRPr sz="800">
                <a:solidFill>
                  <a:srgbClr val="898989"/>
                </a:solidFill>
                <a:latin typeface="Trebuchet MS" panose="020B0603020202020204" pitchFamily="34" charset="0"/>
                <a:ea typeface="ＭＳ Ｐゴシック" panose="020B0600070205080204" pitchFamily="34" charset="-128"/>
              </a:defRPr>
            </a:lvl6pPr>
            <a:lvl7pPr marL="2997200" indent="-254000" defTabSz="519113" eaLnBrk="0" fontAlgn="base" hangingPunct="0">
              <a:spcBef>
                <a:spcPct val="0"/>
              </a:spcBef>
              <a:spcAft>
                <a:spcPct val="0"/>
              </a:spcAft>
              <a:defRPr sz="800">
                <a:solidFill>
                  <a:srgbClr val="898989"/>
                </a:solidFill>
                <a:latin typeface="Trebuchet MS" panose="020B0603020202020204" pitchFamily="34" charset="0"/>
                <a:ea typeface="ＭＳ Ｐゴシック" panose="020B0600070205080204" pitchFamily="34" charset="-128"/>
              </a:defRPr>
            </a:lvl7pPr>
            <a:lvl8pPr marL="3454400" indent="-254000" defTabSz="519113" eaLnBrk="0" fontAlgn="base" hangingPunct="0">
              <a:spcBef>
                <a:spcPct val="0"/>
              </a:spcBef>
              <a:spcAft>
                <a:spcPct val="0"/>
              </a:spcAft>
              <a:defRPr sz="800">
                <a:solidFill>
                  <a:srgbClr val="898989"/>
                </a:solidFill>
                <a:latin typeface="Trebuchet MS" panose="020B0603020202020204" pitchFamily="34" charset="0"/>
                <a:ea typeface="ＭＳ Ｐゴシック" panose="020B0600070205080204" pitchFamily="34" charset="-128"/>
              </a:defRPr>
            </a:lvl8pPr>
            <a:lvl9pPr marL="3911600" indent="-254000" defTabSz="519113" eaLnBrk="0" fontAlgn="base" hangingPunct="0">
              <a:spcBef>
                <a:spcPct val="0"/>
              </a:spcBef>
              <a:spcAft>
                <a:spcPct val="0"/>
              </a:spcAft>
              <a:defRPr sz="800">
                <a:solidFill>
                  <a:srgbClr val="898989"/>
                </a:solidFill>
                <a:latin typeface="Trebuchet MS" panose="020B0603020202020204" pitchFamily="34" charset="0"/>
                <a:ea typeface="ＭＳ Ｐゴシック" panose="020B0600070205080204" pitchFamily="34" charset="-128"/>
              </a:defRPr>
            </a:lvl9pPr>
          </a:lstStyle>
          <a:p>
            <a:pPr marL="391077" indent="-391077" algn="just">
              <a:spcBef>
                <a:spcPts val="684"/>
              </a:spcBef>
              <a:buFont typeface="Wingdings" panose="05000000000000000000" pitchFamily="2" charset="2"/>
              <a:buChar char="§"/>
            </a:pPr>
            <a:r>
              <a:rPr lang="fr-FR" altLang="fr-FR" sz="2300" dirty="0">
                <a:solidFill>
                  <a:schemeClr val="tx1"/>
                </a:solidFill>
                <a:latin typeface="Arial" panose="020B0604020202020204" pitchFamily="34" charset="0"/>
                <a:cs typeface="Arial" panose="020B0604020202020204" pitchFamily="34" charset="0"/>
              </a:rPr>
              <a:t>Développer des </a:t>
            </a:r>
            <a:r>
              <a:rPr lang="fr-FR" altLang="fr-FR" sz="2300" dirty="0">
                <a:solidFill>
                  <a:schemeClr val="tx1"/>
                </a:solidFill>
                <a:latin typeface="Arial" panose="020B0604020202020204" pitchFamily="34" charset="0"/>
                <a:cs typeface="Arial" panose="020B0604020202020204" pitchFamily="34" charset="0"/>
              </a:rPr>
              <a:t>actions de prévention et de valorisation des déchets</a:t>
            </a:r>
          </a:p>
          <a:p>
            <a:pPr marL="391077" indent="-391077" algn="just">
              <a:spcBef>
                <a:spcPts val="684"/>
              </a:spcBef>
              <a:buFont typeface="Wingdings" panose="05000000000000000000" pitchFamily="2" charset="2"/>
              <a:buChar char="§"/>
            </a:pPr>
            <a:r>
              <a:rPr lang="fr-FR" altLang="fr-FR" sz="2300" dirty="0">
                <a:solidFill>
                  <a:schemeClr val="tx1"/>
                </a:solidFill>
                <a:latin typeface="Arial" panose="020B0604020202020204" pitchFamily="34" charset="0"/>
                <a:cs typeface="Arial" panose="020B0604020202020204" pitchFamily="34" charset="0"/>
              </a:rPr>
              <a:t>Améliorer </a:t>
            </a:r>
            <a:r>
              <a:rPr lang="fr-FR" altLang="fr-FR" sz="2300" dirty="0">
                <a:solidFill>
                  <a:schemeClr val="tx1"/>
                </a:solidFill>
                <a:latin typeface="Arial" panose="020B0604020202020204" pitchFamily="34" charset="0"/>
                <a:cs typeface="Arial" panose="020B0604020202020204" pitchFamily="34" charset="0"/>
              </a:rPr>
              <a:t>des performances des collectes sélectives et des filières de valorisation</a:t>
            </a:r>
          </a:p>
          <a:p>
            <a:pPr marL="391077" indent="-391077" algn="just">
              <a:spcBef>
                <a:spcPts val="684"/>
              </a:spcBef>
              <a:buFont typeface="Wingdings" panose="05000000000000000000" pitchFamily="2" charset="2"/>
              <a:buChar char="§"/>
            </a:pPr>
            <a:r>
              <a:rPr lang="fr-FR" altLang="fr-FR" sz="2300" dirty="0">
                <a:solidFill>
                  <a:schemeClr val="tx1"/>
                </a:solidFill>
                <a:latin typeface="Arial" panose="020B0604020202020204" pitchFamily="34" charset="0"/>
                <a:cs typeface="Arial" panose="020B0604020202020204" pitchFamily="34" charset="0"/>
              </a:rPr>
              <a:t>Développer la </a:t>
            </a:r>
            <a:r>
              <a:rPr lang="fr-FR" altLang="fr-FR" sz="2300" dirty="0">
                <a:solidFill>
                  <a:schemeClr val="tx1"/>
                </a:solidFill>
                <a:latin typeface="Arial" panose="020B0604020202020204" pitchFamily="34" charset="0"/>
                <a:cs typeface="Arial" panose="020B0604020202020204" pitchFamily="34" charset="0"/>
              </a:rPr>
              <a:t>valorisation matière des déchets actuellement contenus dans les ordures ménagères résiduelles, notamment les biodéchets et les emballages plastiques</a:t>
            </a:r>
          </a:p>
          <a:p>
            <a:pPr marL="391077" indent="-391077" algn="just">
              <a:spcBef>
                <a:spcPts val="684"/>
              </a:spcBef>
              <a:buFont typeface="Wingdings" panose="05000000000000000000" pitchFamily="2" charset="2"/>
              <a:buChar char="§"/>
            </a:pPr>
            <a:r>
              <a:rPr lang="fr-FR" altLang="fr-FR" sz="2300" dirty="0">
                <a:solidFill>
                  <a:schemeClr val="tx1"/>
                </a:solidFill>
                <a:latin typeface="Arial" panose="020B0604020202020204" pitchFamily="34" charset="0"/>
                <a:cs typeface="Arial" panose="020B0604020202020204" pitchFamily="34" charset="0"/>
              </a:rPr>
              <a:t>Etendre et harmoniser les </a:t>
            </a:r>
            <a:r>
              <a:rPr lang="fr-FR" altLang="fr-FR" sz="2300" dirty="0">
                <a:solidFill>
                  <a:schemeClr val="tx1"/>
                </a:solidFill>
                <a:latin typeface="Arial" panose="020B0604020202020204" pitchFamily="34" charset="0"/>
                <a:cs typeface="Arial" panose="020B0604020202020204" pitchFamily="34" charset="0"/>
              </a:rPr>
              <a:t>consignes de tri pour faciliter le geste de </a:t>
            </a:r>
            <a:r>
              <a:rPr lang="fr-FR" altLang="fr-FR" sz="2300" dirty="0">
                <a:solidFill>
                  <a:schemeClr val="tx1"/>
                </a:solidFill>
                <a:latin typeface="Arial" panose="020B0604020202020204" pitchFamily="34" charset="0"/>
                <a:cs typeface="Arial" panose="020B0604020202020204" pitchFamily="34" charset="0"/>
              </a:rPr>
              <a:t>tri</a:t>
            </a:r>
            <a:endParaRPr lang="fr-FR" altLang="fr-FR" sz="2300" dirty="0">
              <a:solidFill>
                <a:schemeClr val="tx1"/>
              </a:solidFill>
              <a:latin typeface="Arial" panose="020B0604020202020204" pitchFamily="34" charset="0"/>
              <a:cs typeface="Arial" panose="020B0604020202020204" pitchFamily="34" charset="0"/>
            </a:endParaRPr>
          </a:p>
          <a:p>
            <a:pPr marL="391077" indent="-391077" algn="just">
              <a:spcBef>
                <a:spcPts val="684"/>
              </a:spcBef>
              <a:buFont typeface="Wingdings" panose="05000000000000000000" pitchFamily="2" charset="2"/>
              <a:buChar char="§"/>
            </a:pPr>
            <a:r>
              <a:rPr lang="fr-FR" altLang="fr-FR" sz="2300" dirty="0">
                <a:solidFill>
                  <a:schemeClr val="tx1"/>
                </a:solidFill>
                <a:latin typeface="Arial" panose="020B0604020202020204" pitchFamily="34" charset="0"/>
                <a:cs typeface="Arial" panose="020B0604020202020204" pitchFamily="34" charset="0"/>
              </a:rPr>
              <a:t>Expérimenter, </a:t>
            </a:r>
            <a:r>
              <a:rPr lang="fr-FR" altLang="fr-FR" sz="2300" dirty="0">
                <a:solidFill>
                  <a:schemeClr val="tx1"/>
                </a:solidFill>
                <a:latin typeface="Arial" panose="020B0604020202020204" pitchFamily="34" charset="0"/>
                <a:cs typeface="Arial" panose="020B0604020202020204" pitchFamily="34" charset="0"/>
              </a:rPr>
              <a:t>dans les territoires volontaires, par exemple de la mise en œuvre de collectes sélectives des biodéchets</a:t>
            </a:r>
          </a:p>
          <a:p>
            <a:pPr marL="391077" indent="-391077" algn="just">
              <a:spcBef>
                <a:spcPts val="684"/>
              </a:spcBef>
              <a:buFont typeface="Wingdings" panose="05000000000000000000" pitchFamily="2" charset="2"/>
              <a:buChar char="§"/>
            </a:pPr>
            <a:r>
              <a:rPr lang="fr-FR" altLang="fr-FR" sz="2300" dirty="0">
                <a:solidFill>
                  <a:schemeClr val="tx1"/>
                </a:solidFill>
                <a:latin typeface="Arial" panose="020B0604020202020204" pitchFamily="34" charset="0"/>
                <a:cs typeface="Arial" panose="020B0604020202020204" pitchFamily="34" charset="0"/>
              </a:rPr>
              <a:t>Optimiser le </a:t>
            </a:r>
            <a:r>
              <a:rPr lang="fr-FR" altLang="fr-FR" sz="2300" dirty="0">
                <a:solidFill>
                  <a:schemeClr val="tx1"/>
                </a:solidFill>
                <a:latin typeface="Arial" panose="020B0604020202020204" pitchFamily="34" charset="0"/>
                <a:cs typeface="Arial" panose="020B0604020202020204" pitchFamily="34" charset="0"/>
              </a:rPr>
              <a:t>réseau des centres de </a:t>
            </a:r>
            <a:r>
              <a:rPr lang="fr-FR" altLang="fr-FR" sz="2300" dirty="0">
                <a:solidFill>
                  <a:schemeClr val="tx1"/>
                </a:solidFill>
                <a:latin typeface="Arial" panose="020B0604020202020204" pitchFamily="34" charset="0"/>
                <a:cs typeface="Arial" panose="020B0604020202020204" pitchFamily="34" charset="0"/>
              </a:rPr>
              <a:t>tri</a:t>
            </a:r>
          </a:p>
          <a:p>
            <a:pPr marL="0" indent="0" algn="just">
              <a:spcBef>
                <a:spcPts val="684"/>
              </a:spcBef>
            </a:pPr>
            <a:endParaRPr lang="fr-FR" altLang="fr-FR" sz="2300" dirty="0">
              <a:solidFill>
                <a:srgbClr val="C00000"/>
              </a:solidFill>
              <a:latin typeface="Arial" panose="020B0604020202020204" pitchFamily="34" charset="0"/>
              <a:cs typeface="Arial" panose="020B0604020202020204" pitchFamily="34" charset="0"/>
            </a:endParaRPr>
          </a:p>
          <a:p>
            <a:pPr marL="0" indent="0" algn="ctr">
              <a:spcBef>
                <a:spcPts val="684"/>
              </a:spcBef>
            </a:pPr>
            <a:r>
              <a:rPr lang="fr-FR" altLang="fr-FR" sz="2300" b="1" dirty="0">
                <a:solidFill>
                  <a:srgbClr val="C00000"/>
                </a:solidFill>
                <a:latin typeface="Arial" panose="020B0604020202020204" pitchFamily="34" charset="0"/>
                <a:cs typeface="Arial" panose="020B0604020202020204" pitchFamily="34" charset="0"/>
              </a:rPr>
              <a:t>Les </a:t>
            </a:r>
            <a:r>
              <a:rPr lang="fr-FR" altLang="fr-FR" sz="2300" b="1" dirty="0">
                <a:solidFill>
                  <a:srgbClr val="C00000"/>
                </a:solidFill>
                <a:latin typeface="Arial" panose="020B0604020202020204" pitchFamily="34" charset="0"/>
                <a:cs typeface="Arial" panose="020B0604020202020204" pitchFamily="34" charset="0"/>
              </a:rPr>
              <a:t>EPCI décident et mettent en œuvre les modalités d’atteinte des objectifs les plus adaptées à leur territoire.</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33400" y="6498578"/>
            <a:ext cx="760122" cy="7303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8889492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16592" y="677811"/>
            <a:ext cx="8948569" cy="520805"/>
          </a:xfrm>
          <a:prstGeom prst="rect">
            <a:avLst/>
          </a:prstGeom>
          <a:noFill/>
        </p:spPr>
        <p:txBody>
          <a:bodyPr wrap="square" lIns="104287" tIns="52144" rIns="104287" bIns="52144" rtlCol="0">
            <a:spAutoFit/>
          </a:bodyPr>
          <a:lstStyle/>
          <a:p>
            <a:r>
              <a:rPr lang="fr-FR" sz="2700" b="1" i="1" dirty="0">
                <a:solidFill>
                  <a:srgbClr val="C00000"/>
                </a:solidFill>
                <a:latin typeface="Arial" panose="020B0604020202020204" pitchFamily="34" charset="0"/>
                <a:cs typeface="Arial" panose="020B0604020202020204" pitchFamily="34" charset="0"/>
              </a:rPr>
              <a:t>Les </a:t>
            </a:r>
            <a:r>
              <a:rPr lang="fr-FR" sz="2700" b="1" i="1" dirty="0" err="1">
                <a:solidFill>
                  <a:srgbClr val="C00000"/>
                </a:solidFill>
                <a:latin typeface="Arial" panose="020B0604020202020204" pitchFamily="34" charset="0"/>
                <a:cs typeface="Arial" panose="020B0604020202020204" pitchFamily="34" charset="0"/>
              </a:rPr>
              <a:t>biodéchets</a:t>
            </a:r>
            <a:endParaRPr lang="fr-FR" sz="2700" b="1" i="1" dirty="0">
              <a:solidFill>
                <a:srgbClr val="C00000"/>
              </a:solidFill>
              <a:latin typeface="Arial" panose="020B0604020202020204" pitchFamily="34" charset="0"/>
              <a:cs typeface="Arial" panose="020B0604020202020204" pitchFamily="34" charset="0"/>
            </a:endParaRPr>
          </a:p>
        </p:txBody>
      </p:sp>
      <p:sp>
        <p:nvSpPr>
          <p:cNvPr id="5" name="ZoneTexte 10"/>
          <p:cNvSpPr txBox="1">
            <a:spLocks noChangeArrowheads="1"/>
          </p:cNvSpPr>
          <p:nvPr/>
        </p:nvSpPr>
        <p:spPr bwMode="auto">
          <a:xfrm>
            <a:off x="393340" y="1339000"/>
            <a:ext cx="9800182" cy="4680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4287" tIns="52144" rIns="104287" bIns="52144">
            <a:spAutoFit/>
          </a:bodyPr>
          <a:lstStyle>
            <a:lvl1pPr marL="577850" indent="-577850" eaLnBrk="0" hangingPunct="0">
              <a:defRPr sz="800">
                <a:solidFill>
                  <a:srgbClr val="898989"/>
                </a:solidFill>
                <a:latin typeface="Trebuchet MS" panose="020B0603020202020204" pitchFamily="34" charset="0"/>
                <a:ea typeface="ＭＳ Ｐゴシック" panose="020B0600070205080204" pitchFamily="34" charset="-128"/>
              </a:defRPr>
            </a:lvl1pPr>
            <a:lvl2pPr marL="38242875" indent="-37474525" eaLnBrk="0" hangingPunct="0">
              <a:defRPr sz="800">
                <a:solidFill>
                  <a:srgbClr val="898989"/>
                </a:solidFill>
                <a:latin typeface="Trebuchet MS" panose="020B0603020202020204" pitchFamily="34" charset="0"/>
                <a:ea typeface="ＭＳ Ｐゴシック" panose="020B0600070205080204" pitchFamily="34" charset="-128"/>
              </a:defRPr>
            </a:lvl2pPr>
            <a:lvl3pPr marL="38433375" indent="-50787300" eaLnBrk="0" hangingPunct="0">
              <a:defRPr sz="800">
                <a:solidFill>
                  <a:srgbClr val="898989"/>
                </a:solidFill>
                <a:latin typeface="Trebuchet MS" panose="020B0603020202020204" pitchFamily="34" charset="0"/>
                <a:ea typeface="ＭＳ Ｐゴシック" panose="020B0600070205080204" pitchFamily="34" charset="-128"/>
              </a:defRPr>
            </a:lvl3pPr>
            <a:lvl4pPr eaLnBrk="0" hangingPunct="0">
              <a:defRPr sz="800">
                <a:solidFill>
                  <a:srgbClr val="898989"/>
                </a:solidFill>
                <a:latin typeface="Trebuchet MS" panose="020B0603020202020204" pitchFamily="34" charset="0"/>
                <a:ea typeface="ＭＳ Ｐゴシック" panose="020B0600070205080204" pitchFamily="34" charset="-128"/>
              </a:defRPr>
            </a:lvl4pPr>
            <a:lvl5pPr eaLnBrk="0" hangingPunct="0">
              <a:defRPr sz="800">
                <a:solidFill>
                  <a:srgbClr val="898989"/>
                </a:solidFill>
                <a:latin typeface="Trebuchet MS" panose="020B0603020202020204" pitchFamily="34" charset="0"/>
                <a:ea typeface="ＭＳ Ｐゴシック" panose="020B0600070205080204" pitchFamily="34" charset="-128"/>
              </a:defRPr>
            </a:lvl5pPr>
            <a:lvl6pPr marL="2540000" indent="-254000" defTabSz="519113" eaLnBrk="0" fontAlgn="base" hangingPunct="0">
              <a:spcBef>
                <a:spcPct val="0"/>
              </a:spcBef>
              <a:spcAft>
                <a:spcPct val="0"/>
              </a:spcAft>
              <a:defRPr sz="800">
                <a:solidFill>
                  <a:srgbClr val="898989"/>
                </a:solidFill>
                <a:latin typeface="Trebuchet MS" panose="020B0603020202020204" pitchFamily="34" charset="0"/>
                <a:ea typeface="ＭＳ Ｐゴシック" panose="020B0600070205080204" pitchFamily="34" charset="-128"/>
              </a:defRPr>
            </a:lvl6pPr>
            <a:lvl7pPr marL="2997200" indent="-254000" defTabSz="519113" eaLnBrk="0" fontAlgn="base" hangingPunct="0">
              <a:spcBef>
                <a:spcPct val="0"/>
              </a:spcBef>
              <a:spcAft>
                <a:spcPct val="0"/>
              </a:spcAft>
              <a:defRPr sz="800">
                <a:solidFill>
                  <a:srgbClr val="898989"/>
                </a:solidFill>
                <a:latin typeface="Trebuchet MS" panose="020B0603020202020204" pitchFamily="34" charset="0"/>
                <a:ea typeface="ＭＳ Ｐゴシック" panose="020B0600070205080204" pitchFamily="34" charset="-128"/>
              </a:defRPr>
            </a:lvl7pPr>
            <a:lvl8pPr marL="3454400" indent="-254000" defTabSz="519113" eaLnBrk="0" fontAlgn="base" hangingPunct="0">
              <a:spcBef>
                <a:spcPct val="0"/>
              </a:spcBef>
              <a:spcAft>
                <a:spcPct val="0"/>
              </a:spcAft>
              <a:defRPr sz="800">
                <a:solidFill>
                  <a:srgbClr val="898989"/>
                </a:solidFill>
                <a:latin typeface="Trebuchet MS" panose="020B0603020202020204" pitchFamily="34" charset="0"/>
                <a:ea typeface="ＭＳ Ｐゴシック" panose="020B0600070205080204" pitchFamily="34" charset="-128"/>
              </a:defRPr>
            </a:lvl8pPr>
            <a:lvl9pPr marL="3911600" indent="-254000" defTabSz="519113" eaLnBrk="0" fontAlgn="base" hangingPunct="0">
              <a:spcBef>
                <a:spcPct val="0"/>
              </a:spcBef>
              <a:spcAft>
                <a:spcPct val="0"/>
              </a:spcAft>
              <a:defRPr sz="800">
                <a:solidFill>
                  <a:srgbClr val="898989"/>
                </a:solidFill>
                <a:latin typeface="Trebuchet MS" panose="020B0603020202020204" pitchFamily="34" charset="0"/>
                <a:ea typeface="ＭＳ Ｐゴシック" panose="020B0600070205080204" pitchFamily="34" charset="-128"/>
              </a:defRPr>
            </a:lvl9pPr>
          </a:lstStyle>
          <a:p>
            <a:pPr marL="391077" indent="-391077">
              <a:spcBef>
                <a:spcPts val="2737"/>
              </a:spcBef>
              <a:spcAft>
                <a:spcPts val="684"/>
              </a:spcAft>
              <a:buFont typeface="Wingdings" panose="05000000000000000000" pitchFamily="2" charset="2"/>
              <a:buChar char="§"/>
            </a:pPr>
            <a:r>
              <a:rPr lang="fr-FR" altLang="fr-FR" sz="2300" dirty="0">
                <a:solidFill>
                  <a:srgbClr val="C00000"/>
                </a:solidFill>
                <a:latin typeface="Arial" panose="020B0604020202020204" pitchFamily="34" charset="0"/>
                <a:cs typeface="Arial" panose="020B0604020202020204" pitchFamily="34" charset="0"/>
              </a:rPr>
              <a:t>Lutter </a:t>
            </a:r>
            <a:r>
              <a:rPr lang="fr-FR" altLang="fr-FR" sz="2300" dirty="0">
                <a:solidFill>
                  <a:srgbClr val="C00000"/>
                </a:solidFill>
                <a:latin typeface="Arial" panose="020B0604020202020204" pitchFamily="34" charset="0"/>
                <a:cs typeface="Arial" panose="020B0604020202020204" pitchFamily="34" charset="0"/>
              </a:rPr>
              <a:t>contre le gaspillage alimentaire par cible </a:t>
            </a:r>
            <a:endParaRPr lang="fr-FR" altLang="fr-FR" sz="2300" dirty="0">
              <a:solidFill>
                <a:srgbClr val="C00000"/>
              </a:solidFill>
              <a:latin typeface="Arial" panose="020B0604020202020204" pitchFamily="34" charset="0"/>
              <a:cs typeface="Arial" panose="020B0604020202020204" pitchFamily="34" charset="0"/>
            </a:endParaRPr>
          </a:p>
          <a:p>
            <a:pPr marL="391077" indent="-391077">
              <a:spcBef>
                <a:spcPts val="2737"/>
              </a:spcBef>
              <a:spcAft>
                <a:spcPts val="684"/>
              </a:spcAft>
              <a:buFont typeface="Wingdings" panose="05000000000000000000" pitchFamily="2" charset="2"/>
              <a:buChar char="§"/>
            </a:pPr>
            <a:r>
              <a:rPr lang="fr-FR" altLang="fr-FR" sz="2300" dirty="0">
                <a:solidFill>
                  <a:srgbClr val="C00000"/>
                </a:solidFill>
                <a:latin typeface="Arial" panose="020B0604020202020204" pitchFamily="34" charset="0"/>
                <a:cs typeface="Arial" panose="020B0604020202020204" pitchFamily="34" charset="0"/>
              </a:rPr>
              <a:t>Renforcer la </a:t>
            </a:r>
            <a:r>
              <a:rPr lang="fr-FR" altLang="fr-FR" sz="2300" dirty="0">
                <a:solidFill>
                  <a:srgbClr val="C00000"/>
                </a:solidFill>
                <a:latin typeface="Arial" panose="020B0604020202020204" pitchFamily="34" charset="0"/>
                <a:cs typeface="Arial" panose="020B0604020202020204" pitchFamily="34" charset="0"/>
              </a:rPr>
              <a:t>collecte sélective des biodéchets </a:t>
            </a:r>
            <a:r>
              <a:rPr lang="fr-FR" altLang="fr-FR" sz="2300" dirty="0">
                <a:solidFill>
                  <a:schemeClr val="tx1"/>
                </a:solidFill>
                <a:latin typeface="Arial" panose="020B0604020202020204" pitchFamily="34" charset="0"/>
                <a:cs typeface="Arial" panose="020B0604020202020204" pitchFamily="34" charset="0"/>
              </a:rPr>
              <a:t>: </a:t>
            </a:r>
            <a:endParaRPr lang="fr-FR" altLang="fr-FR" sz="2300" dirty="0">
              <a:solidFill>
                <a:schemeClr val="tx1"/>
              </a:solidFill>
              <a:latin typeface="Arial" panose="020B0604020202020204" pitchFamily="34" charset="0"/>
              <a:cs typeface="Arial" panose="020B0604020202020204" pitchFamily="34" charset="0"/>
            </a:endParaRPr>
          </a:p>
          <a:p>
            <a:pPr marL="0" indent="0" algn="just">
              <a:spcBef>
                <a:spcPts val="2737"/>
              </a:spcBef>
              <a:spcAft>
                <a:spcPts val="684"/>
              </a:spcAft>
            </a:pPr>
            <a:r>
              <a:rPr lang="fr-FR" altLang="fr-FR" sz="2300" dirty="0">
                <a:solidFill>
                  <a:schemeClr val="tx1"/>
                </a:solidFill>
                <a:latin typeface="Arial" panose="020B0604020202020204" pitchFamily="34" charset="0"/>
                <a:cs typeface="Arial" panose="020B0604020202020204" pitchFamily="34" charset="0"/>
              </a:rPr>
              <a:t>	</a:t>
            </a:r>
            <a:r>
              <a:rPr lang="fr-FR" altLang="fr-FR" sz="2300" dirty="0">
                <a:solidFill>
                  <a:schemeClr val="tx1"/>
                </a:solidFill>
                <a:latin typeface="Arial" panose="020B0604020202020204" pitchFamily="34" charset="0"/>
                <a:cs typeface="Arial" panose="020B0604020202020204" pitchFamily="34" charset="0"/>
              </a:rPr>
              <a:t>- expérimenter </a:t>
            </a:r>
            <a:r>
              <a:rPr lang="fr-FR" altLang="fr-FR" sz="2300" dirty="0">
                <a:solidFill>
                  <a:schemeClr val="tx1"/>
                </a:solidFill>
                <a:latin typeface="Arial" panose="020B0604020202020204" pitchFamily="34" charset="0"/>
                <a:cs typeface="Arial" panose="020B0604020202020204" pitchFamily="34" charset="0"/>
              </a:rPr>
              <a:t>de différentes modalités pour </a:t>
            </a:r>
            <a:r>
              <a:rPr lang="fr-FR" altLang="fr-FR" sz="2300" dirty="0">
                <a:solidFill>
                  <a:schemeClr val="tx1"/>
                </a:solidFill>
                <a:latin typeface="Arial" panose="020B0604020202020204" pitchFamily="34" charset="0"/>
                <a:cs typeface="Arial" panose="020B0604020202020204" pitchFamily="34" charset="0"/>
              </a:rPr>
              <a:t>faciliter la mise </a:t>
            </a:r>
            <a:r>
              <a:rPr lang="fr-FR" altLang="fr-FR" sz="2300" dirty="0">
                <a:solidFill>
                  <a:schemeClr val="tx1"/>
                </a:solidFill>
                <a:latin typeface="Arial" panose="020B0604020202020204" pitchFamily="34" charset="0"/>
                <a:cs typeface="Arial" panose="020B0604020202020204" pitchFamily="34" charset="0"/>
              </a:rPr>
              <a:t>en </a:t>
            </a:r>
            <a:r>
              <a:rPr lang="fr-FR" altLang="fr-FR" sz="2300" dirty="0">
                <a:solidFill>
                  <a:schemeClr val="tx1"/>
                </a:solidFill>
                <a:latin typeface="Arial" panose="020B0604020202020204" pitchFamily="34" charset="0"/>
                <a:cs typeface="Arial" panose="020B0604020202020204" pitchFamily="34" charset="0"/>
              </a:rPr>
              <a:t>	œuvre </a:t>
            </a:r>
          </a:p>
          <a:p>
            <a:pPr marL="0" indent="0" algn="just">
              <a:spcBef>
                <a:spcPts val="2737"/>
              </a:spcBef>
              <a:spcAft>
                <a:spcPts val="684"/>
              </a:spcAft>
            </a:pPr>
            <a:r>
              <a:rPr lang="fr-FR" altLang="fr-FR" sz="2300" dirty="0">
                <a:solidFill>
                  <a:schemeClr val="tx1"/>
                </a:solidFill>
                <a:latin typeface="Arial" panose="020B0604020202020204" pitchFamily="34" charset="0"/>
                <a:cs typeface="Arial" panose="020B0604020202020204" pitchFamily="34" charset="0"/>
              </a:rPr>
              <a:t>	-recherche </a:t>
            </a:r>
            <a:r>
              <a:rPr lang="fr-FR" altLang="fr-FR" sz="2300" dirty="0">
                <a:solidFill>
                  <a:schemeClr val="tx1"/>
                </a:solidFill>
                <a:latin typeface="Arial" panose="020B0604020202020204" pitchFamily="34" charset="0"/>
                <a:cs typeface="Arial" panose="020B0604020202020204" pitchFamily="34" charset="0"/>
              </a:rPr>
              <a:t>de mutualisation des collectes sélectives des </a:t>
            </a:r>
            <a:r>
              <a:rPr lang="fr-FR" altLang="fr-FR" sz="2300" dirty="0">
                <a:solidFill>
                  <a:schemeClr val="tx1"/>
                </a:solidFill>
                <a:latin typeface="Arial" panose="020B0604020202020204" pitchFamily="34" charset="0"/>
                <a:cs typeface="Arial" panose="020B0604020202020204" pitchFamily="34" charset="0"/>
              </a:rPr>
              <a:t>	</a:t>
            </a:r>
            <a:r>
              <a:rPr lang="fr-FR" altLang="fr-FR" sz="2300" dirty="0" err="1">
                <a:solidFill>
                  <a:schemeClr val="tx1"/>
                </a:solidFill>
                <a:latin typeface="Arial" panose="020B0604020202020204" pitchFamily="34" charset="0"/>
                <a:cs typeface="Arial" panose="020B0604020202020204" pitchFamily="34" charset="0"/>
              </a:rPr>
              <a:t>biodéchets</a:t>
            </a:r>
            <a:r>
              <a:rPr lang="fr-FR" altLang="fr-FR" sz="2300" dirty="0">
                <a:solidFill>
                  <a:schemeClr val="tx1"/>
                </a:solidFill>
                <a:latin typeface="Arial" panose="020B0604020202020204" pitchFamily="34" charset="0"/>
                <a:cs typeface="Arial" panose="020B0604020202020204" pitchFamily="34" charset="0"/>
              </a:rPr>
              <a:t> </a:t>
            </a:r>
            <a:r>
              <a:rPr lang="fr-FR" altLang="fr-FR" sz="2300" dirty="0">
                <a:solidFill>
                  <a:schemeClr val="tx1"/>
                </a:solidFill>
                <a:latin typeface="Arial" panose="020B0604020202020204" pitchFamily="34" charset="0"/>
                <a:cs typeface="Arial" panose="020B0604020202020204" pitchFamily="34" charset="0"/>
              </a:rPr>
              <a:t>(par ex. : extension de la collecte des </a:t>
            </a:r>
            <a:r>
              <a:rPr lang="fr-FR" altLang="fr-FR" sz="2300" dirty="0" err="1">
                <a:solidFill>
                  <a:schemeClr val="tx1"/>
                </a:solidFill>
                <a:latin typeface="Arial" panose="020B0604020202020204" pitchFamily="34" charset="0"/>
                <a:cs typeface="Arial" panose="020B0604020202020204" pitchFamily="34" charset="0"/>
              </a:rPr>
              <a:t>biodéchets</a:t>
            </a:r>
            <a:r>
              <a:rPr lang="fr-FR" altLang="fr-FR" sz="2300" dirty="0">
                <a:solidFill>
                  <a:schemeClr val="tx1"/>
                </a:solidFill>
                <a:latin typeface="Arial" panose="020B0604020202020204" pitchFamily="34" charset="0"/>
                <a:cs typeface="Arial" panose="020B0604020202020204" pitchFamily="34" charset="0"/>
              </a:rPr>
              <a:t> </a:t>
            </a:r>
            <a:r>
              <a:rPr lang="fr-FR" altLang="fr-FR" sz="2300" dirty="0">
                <a:solidFill>
                  <a:schemeClr val="tx1"/>
                </a:solidFill>
                <a:latin typeface="Arial" panose="020B0604020202020204" pitchFamily="34" charset="0"/>
                <a:cs typeface="Arial" panose="020B0604020202020204" pitchFamily="34" charset="0"/>
              </a:rPr>
              <a:t>	des 	gros </a:t>
            </a:r>
            <a:r>
              <a:rPr lang="fr-FR" altLang="fr-FR" sz="2300" dirty="0">
                <a:solidFill>
                  <a:schemeClr val="tx1"/>
                </a:solidFill>
                <a:latin typeface="Arial" panose="020B0604020202020204" pitchFamily="34" charset="0"/>
                <a:cs typeface="Arial" panose="020B0604020202020204" pitchFamily="34" charset="0"/>
              </a:rPr>
              <a:t>producteurs à des producteurs plus modestes)</a:t>
            </a:r>
          </a:p>
          <a:p>
            <a:pPr marL="391077" indent="-391077">
              <a:spcBef>
                <a:spcPts val="2737"/>
              </a:spcBef>
              <a:spcAft>
                <a:spcPts val="684"/>
              </a:spcAft>
              <a:buFont typeface="Wingdings" panose="05000000000000000000" pitchFamily="2" charset="2"/>
              <a:buChar char="§"/>
            </a:pPr>
            <a:r>
              <a:rPr lang="fr-FR" altLang="fr-FR" sz="2300" dirty="0">
                <a:solidFill>
                  <a:srgbClr val="C00000"/>
                </a:solidFill>
                <a:latin typeface="Arial" panose="020B0604020202020204" pitchFamily="34" charset="0"/>
                <a:cs typeface="Arial" panose="020B0604020202020204" pitchFamily="34" charset="0"/>
              </a:rPr>
              <a:t>Développer la </a:t>
            </a:r>
            <a:r>
              <a:rPr lang="fr-FR" altLang="fr-FR" sz="2300" dirty="0">
                <a:solidFill>
                  <a:srgbClr val="C00000"/>
                </a:solidFill>
                <a:latin typeface="Arial" panose="020B0604020202020204" pitchFamily="34" charset="0"/>
                <a:cs typeface="Arial" panose="020B0604020202020204" pitchFamily="34" charset="0"/>
              </a:rPr>
              <a:t>méthanisation sur l’ensemble du territoire</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33400" y="6498578"/>
            <a:ext cx="760122" cy="7303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5978933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10"/>
          <p:cNvSpPr txBox="1">
            <a:spLocks noChangeArrowheads="1"/>
          </p:cNvSpPr>
          <p:nvPr/>
        </p:nvSpPr>
        <p:spPr bwMode="auto">
          <a:xfrm>
            <a:off x="393342" y="1731875"/>
            <a:ext cx="9712280" cy="301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4287" tIns="52144" rIns="104287" bIns="52144">
            <a:spAutoFit/>
          </a:bodyPr>
          <a:lstStyle>
            <a:lvl1pPr marL="577850" indent="-577850" eaLnBrk="0" hangingPunct="0">
              <a:defRPr sz="800">
                <a:solidFill>
                  <a:srgbClr val="898989"/>
                </a:solidFill>
                <a:latin typeface="Trebuchet MS" panose="020B0603020202020204" pitchFamily="34" charset="0"/>
                <a:ea typeface="ＭＳ Ｐゴシック" panose="020B0600070205080204" pitchFamily="34" charset="-128"/>
              </a:defRPr>
            </a:lvl1pPr>
            <a:lvl2pPr marL="38242875" indent="-37474525" eaLnBrk="0" hangingPunct="0">
              <a:defRPr sz="800">
                <a:solidFill>
                  <a:srgbClr val="898989"/>
                </a:solidFill>
                <a:latin typeface="Trebuchet MS" panose="020B0603020202020204" pitchFamily="34" charset="0"/>
                <a:ea typeface="ＭＳ Ｐゴシック" panose="020B0600070205080204" pitchFamily="34" charset="-128"/>
              </a:defRPr>
            </a:lvl2pPr>
            <a:lvl3pPr marL="38433375" indent="-50787300" eaLnBrk="0" hangingPunct="0">
              <a:defRPr sz="800">
                <a:solidFill>
                  <a:srgbClr val="898989"/>
                </a:solidFill>
                <a:latin typeface="Trebuchet MS" panose="020B0603020202020204" pitchFamily="34" charset="0"/>
                <a:ea typeface="ＭＳ Ｐゴシック" panose="020B0600070205080204" pitchFamily="34" charset="-128"/>
              </a:defRPr>
            </a:lvl3pPr>
            <a:lvl4pPr eaLnBrk="0" hangingPunct="0">
              <a:defRPr sz="800">
                <a:solidFill>
                  <a:srgbClr val="898989"/>
                </a:solidFill>
                <a:latin typeface="Trebuchet MS" panose="020B0603020202020204" pitchFamily="34" charset="0"/>
                <a:ea typeface="ＭＳ Ｐゴシック" panose="020B0600070205080204" pitchFamily="34" charset="-128"/>
              </a:defRPr>
            </a:lvl4pPr>
            <a:lvl5pPr eaLnBrk="0" hangingPunct="0">
              <a:defRPr sz="800">
                <a:solidFill>
                  <a:srgbClr val="898989"/>
                </a:solidFill>
                <a:latin typeface="Trebuchet MS" panose="020B0603020202020204" pitchFamily="34" charset="0"/>
                <a:ea typeface="ＭＳ Ｐゴシック" panose="020B0600070205080204" pitchFamily="34" charset="-128"/>
              </a:defRPr>
            </a:lvl5pPr>
            <a:lvl6pPr marL="2540000" indent="-254000" defTabSz="519113" eaLnBrk="0" fontAlgn="base" hangingPunct="0">
              <a:spcBef>
                <a:spcPct val="0"/>
              </a:spcBef>
              <a:spcAft>
                <a:spcPct val="0"/>
              </a:spcAft>
              <a:defRPr sz="800">
                <a:solidFill>
                  <a:srgbClr val="898989"/>
                </a:solidFill>
                <a:latin typeface="Trebuchet MS" panose="020B0603020202020204" pitchFamily="34" charset="0"/>
                <a:ea typeface="ＭＳ Ｐゴシック" panose="020B0600070205080204" pitchFamily="34" charset="-128"/>
              </a:defRPr>
            </a:lvl6pPr>
            <a:lvl7pPr marL="2997200" indent="-254000" defTabSz="519113" eaLnBrk="0" fontAlgn="base" hangingPunct="0">
              <a:spcBef>
                <a:spcPct val="0"/>
              </a:spcBef>
              <a:spcAft>
                <a:spcPct val="0"/>
              </a:spcAft>
              <a:defRPr sz="800">
                <a:solidFill>
                  <a:srgbClr val="898989"/>
                </a:solidFill>
                <a:latin typeface="Trebuchet MS" panose="020B0603020202020204" pitchFamily="34" charset="0"/>
                <a:ea typeface="ＭＳ Ｐゴシック" panose="020B0600070205080204" pitchFamily="34" charset="-128"/>
              </a:defRPr>
            </a:lvl7pPr>
            <a:lvl8pPr marL="3454400" indent="-254000" defTabSz="519113" eaLnBrk="0" fontAlgn="base" hangingPunct="0">
              <a:spcBef>
                <a:spcPct val="0"/>
              </a:spcBef>
              <a:spcAft>
                <a:spcPct val="0"/>
              </a:spcAft>
              <a:defRPr sz="800">
                <a:solidFill>
                  <a:srgbClr val="898989"/>
                </a:solidFill>
                <a:latin typeface="Trebuchet MS" panose="020B0603020202020204" pitchFamily="34" charset="0"/>
                <a:ea typeface="ＭＳ Ｐゴシック" panose="020B0600070205080204" pitchFamily="34" charset="-128"/>
              </a:defRPr>
            </a:lvl8pPr>
            <a:lvl9pPr marL="3911600" indent="-254000" defTabSz="519113" eaLnBrk="0" fontAlgn="base" hangingPunct="0">
              <a:spcBef>
                <a:spcPct val="0"/>
              </a:spcBef>
              <a:spcAft>
                <a:spcPct val="0"/>
              </a:spcAft>
              <a:defRPr sz="800">
                <a:solidFill>
                  <a:srgbClr val="898989"/>
                </a:solidFill>
                <a:latin typeface="Trebuchet MS" panose="020B0603020202020204" pitchFamily="34" charset="0"/>
                <a:ea typeface="ＭＳ Ｐゴシック" panose="020B0600070205080204" pitchFamily="34" charset="-128"/>
              </a:defRPr>
            </a:lvl9pPr>
          </a:lstStyle>
          <a:p>
            <a:pPr marL="391077" indent="-391077">
              <a:spcBef>
                <a:spcPts val="2737"/>
              </a:spcBef>
              <a:spcAft>
                <a:spcPts val="684"/>
              </a:spcAft>
              <a:buFont typeface="Wingdings" panose="05000000000000000000" pitchFamily="2" charset="2"/>
              <a:buChar char="§"/>
            </a:pPr>
            <a:r>
              <a:rPr lang="fr-FR" altLang="fr-FR" sz="2300" dirty="0">
                <a:solidFill>
                  <a:srgbClr val="C00000"/>
                </a:solidFill>
                <a:latin typeface="Arial" panose="020B0604020202020204" pitchFamily="34" charset="0"/>
                <a:cs typeface="Arial" panose="020B0604020202020204" pitchFamily="34" charset="0"/>
              </a:rPr>
              <a:t>Mettre </a:t>
            </a:r>
            <a:r>
              <a:rPr lang="fr-FR" altLang="fr-FR" sz="2300" dirty="0">
                <a:solidFill>
                  <a:srgbClr val="C00000"/>
                </a:solidFill>
                <a:latin typeface="Arial" panose="020B0604020202020204" pitchFamily="34" charset="0"/>
                <a:cs typeface="Arial" panose="020B0604020202020204" pitchFamily="34" charset="0"/>
              </a:rPr>
              <a:t>en place de filières cohérentes, pérennes et performantes </a:t>
            </a:r>
            <a:r>
              <a:rPr lang="fr-FR" altLang="fr-FR" sz="2300" dirty="0">
                <a:solidFill>
                  <a:schemeClr val="tx1"/>
                </a:solidFill>
                <a:latin typeface="Arial" panose="020B0604020202020204" pitchFamily="34" charset="0"/>
                <a:cs typeface="Arial" panose="020B0604020202020204" pitchFamily="34" charset="0"/>
              </a:rPr>
              <a:t>dans les territoires afin que tous les acteurs disposent de solutions de tri à la source et que les biodéchets soient valorisés dans les meilleures conditions </a:t>
            </a:r>
          </a:p>
          <a:p>
            <a:pPr marL="391077" indent="-391077">
              <a:spcBef>
                <a:spcPts val="2737"/>
              </a:spcBef>
              <a:spcAft>
                <a:spcPts val="684"/>
              </a:spcAft>
              <a:buFont typeface="Wingdings" panose="05000000000000000000" pitchFamily="2" charset="2"/>
              <a:buChar char="§"/>
            </a:pPr>
            <a:r>
              <a:rPr lang="fr-FR" altLang="fr-FR" sz="2300" dirty="0">
                <a:solidFill>
                  <a:srgbClr val="C00000"/>
                </a:solidFill>
                <a:latin typeface="Arial" panose="020B0604020202020204" pitchFamily="34" charset="0"/>
                <a:cs typeface="Arial" panose="020B0604020202020204" pitchFamily="34" charset="0"/>
              </a:rPr>
              <a:t>Développer le </a:t>
            </a:r>
            <a:r>
              <a:rPr lang="fr-FR" altLang="fr-FR" sz="2300" dirty="0">
                <a:solidFill>
                  <a:srgbClr val="C00000"/>
                </a:solidFill>
                <a:latin typeface="Arial" panose="020B0604020202020204" pitchFamily="34" charset="0"/>
                <a:cs typeface="Arial" panose="020B0604020202020204" pitchFamily="34" charset="0"/>
              </a:rPr>
              <a:t>compostage de proximité sous toutes ses formes </a:t>
            </a:r>
            <a:r>
              <a:rPr lang="fr-FR" altLang="fr-FR" sz="2300" dirty="0">
                <a:solidFill>
                  <a:schemeClr val="tx1"/>
                </a:solidFill>
                <a:latin typeface="Arial" panose="020B0604020202020204" pitchFamily="34" charset="0"/>
                <a:cs typeface="Arial" panose="020B0604020202020204" pitchFamily="34" charset="0"/>
              </a:rPr>
              <a:t>: la gestion in situ ou de proximité reste la solution la plus économe en ressources</a:t>
            </a:r>
          </a:p>
        </p:txBody>
      </p:sp>
      <p:sp>
        <p:nvSpPr>
          <p:cNvPr id="10" name="ZoneTexte 9"/>
          <p:cNvSpPr txBox="1"/>
          <p:nvPr/>
        </p:nvSpPr>
        <p:spPr>
          <a:xfrm>
            <a:off x="516592" y="677811"/>
            <a:ext cx="8948569" cy="520805"/>
          </a:xfrm>
          <a:prstGeom prst="rect">
            <a:avLst/>
          </a:prstGeom>
          <a:noFill/>
        </p:spPr>
        <p:txBody>
          <a:bodyPr wrap="square" lIns="104287" tIns="52144" rIns="104287" bIns="52144" rtlCol="0">
            <a:spAutoFit/>
          </a:bodyPr>
          <a:lstStyle/>
          <a:p>
            <a:r>
              <a:rPr lang="fr-FR" sz="2700" b="1" i="1" dirty="0">
                <a:solidFill>
                  <a:srgbClr val="C00000"/>
                </a:solidFill>
                <a:latin typeface="Arial" panose="020B0604020202020204" pitchFamily="34" charset="0"/>
                <a:cs typeface="Arial" panose="020B0604020202020204" pitchFamily="34" charset="0"/>
              </a:rPr>
              <a:t>Les </a:t>
            </a:r>
            <a:r>
              <a:rPr lang="fr-FR" sz="2700" b="1" i="1" dirty="0" err="1">
                <a:solidFill>
                  <a:srgbClr val="C00000"/>
                </a:solidFill>
                <a:latin typeface="Arial" panose="020B0604020202020204" pitchFamily="34" charset="0"/>
                <a:cs typeface="Arial" panose="020B0604020202020204" pitchFamily="34" charset="0"/>
              </a:rPr>
              <a:t>biodéchets</a:t>
            </a:r>
            <a:endParaRPr lang="fr-FR" sz="2700" b="1" i="1" dirty="0">
              <a:solidFill>
                <a:srgbClr val="C00000"/>
              </a:solidFill>
              <a:latin typeface="Arial" panose="020B0604020202020204" pitchFamily="34" charset="0"/>
              <a:cs typeface="Arial" panose="020B0604020202020204" pitchFamily="34" charset="0"/>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33400" y="6498578"/>
            <a:ext cx="760122" cy="7303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5738953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10"/>
          <p:cNvSpPr txBox="1">
            <a:spLocks noChangeArrowheads="1"/>
          </p:cNvSpPr>
          <p:nvPr/>
        </p:nvSpPr>
        <p:spPr bwMode="auto">
          <a:xfrm>
            <a:off x="393341" y="1339000"/>
            <a:ext cx="9837213" cy="4514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4287" tIns="52144" rIns="104287" bIns="52144">
            <a:spAutoFit/>
          </a:bodyPr>
          <a:lstStyle>
            <a:lvl1pPr marL="577850" indent="-577850" eaLnBrk="0" hangingPunct="0">
              <a:defRPr sz="800">
                <a:solidFill>
                  <a:srgbClr val="898989"/>
                </a:solidFill>
                <a:latin typeface="Trebuchet MS" panose="020B0603020202020204" pitchFamily="34" charset="0"/>
                <a:ea typeface="ＭＳ Ｐゴシック" panose="020B0600070205080204" pitchFamily="34" charset="-128"/>
              </a:defRPr>
            </a:lvl1pPr>
            <a:lvl2pPr marL="38242875" indent="-37474525" eaLnBrk="0" hangingPunct="0">
              <a:defRPr sz="800">
                <a:solidFill>
                  <a:srgbClr val="898989"/>
                </a:solidFill>
                <a:latin typeface="Trebuchet MS" panose="020B0603020202020204" pitchFamily="34" charset="0"/>
                <a:ea typeface="ＭＳ Ｐゴシック" panose="020B0600070205080204" pitchFamily="34" charset="-128"/>
              </a:defRPr>
            </a:lvl2pPr>
            <a:lvl3pPr marL="38433375" indent="-50787300" eaLnBrk="0" hangingPunct="0">
              <a:defRPr sz="800">
                <a:solidFill>
                  <a:srgbClr val="898989"/>
                </a:solidFill>
                <a:latin typeface="Trebuchet MS" panose="020B0603020202020204" pitchFamily="34" charset="0"/>
                <a:ea typeface="ＭＳ Ｐゴシック" panose="020B0600070205080204" pitchFamily="34" charset="-128"/>
              </a:defRPr>
            </a:lvl3pPr>
            <a:lvl4pPr eaLnBrk="0" hangingPunct="0">
              <a:defRPr sz="800">
                <a:solidFill>
                  <a:srgbClr val="898989"/>
                </a:solidFill>
                <a:latin typeface="Trebuchet MS" panose="020B0603020202020204" pitchFamily="34" charset="0"/>
                <a:ea typeface="ＭＳ Ｐゴシック" panose="020B0600070205080204" pitchFamily="34" charset="-128"/>
              </a:defRPr>
            </a:lvl4pPr>
            <a:lvl5pPr eaLnBrk="0" hangingPunct="0">
              <a:defRPr sz="800">
                <a:solidFill>
                  <a:srgbClr val="898989"/>
                </a:solidFill>
                <a:latin typeface="Trebuchet MS" panose="020B0603020202020204" pitchFamily="34" charset="0"/>
                <a:ea typeface="ＭＳ Ｐゴシック" panose="020B0600070205080204" pitchFamily="34" charset="-128"/>
              </a:defRPr>
            </a:lvl5pPr>
            <a:lvl6pPr marL="2540000" indent="-254000" defTabSz="519113" eaLnBrk="0" fontAlgn="base" hangingPunct="0">
              <a:spcBef>
                <a:spcPct val="0"/>
              </a:spcBef>
              <a:spcAft>
                <a:spcPct val="0"/>
              </a:spcAft>
              <a:defRPr sz="800">
                <a:solidFill>
                  <a:srgbClr val="898989"/>
                </a:solidFill>
                <a:latin typeface="Trebuchet MS" panose="020B0603020202020204" pitchFamily="34" charset="0"/>
                <a:ea typeface="ＭＳ Ｐゴシック" panose="020B0600070205080204" pitchFamily="34" charset="-128"/>
              </a:defRPr>
            </a:lvl6pPr>
            <a:lvl7pPr marL="2997200" indent="-254000" defTabSz="519113" eaLnBrk="0" fontAlgn="base" hangingPunct="0">
              <a:spcBef>
                <a:spcPct val="0"/>
              </a:spcBef>
              <a:spcAft>
                <a:spcPct val="0"/>
              </a:spcAft>
              <a:defRPr sz="800">
                <a:solidFill>
                  <a:srgbClr val="898989"/>
                </a:solidFill>
                <a:latin typeface="Trebuchet MS" panose="020B0603020202020204" pitchFamily="34" charset="0"/>
                <a:ea typeface="ＭＳ Ｐゴシック" panose="020B0600070205080204" pitchFamily="34" charset="-128"/>
              </a:defRPr>
            </a:lvl7pPr>
            <a:lvl8pPr marL="3454400" indent="-254000" defTabSz="519113" eaLnBrk="0" fontAlgn="base" hangingPunct="0">
              <a:spcBef>
                <a:spcPct val="0"/>
              </a:spcBef>
              <a:spcAft>
                <a:spcPct val="0"/>
              </a:spcAft>
              <a:defRPr sz="800">
                <a:solidFill>
                  <a:srgbClr val="898989"/>
                </a:solidFill>
                <a:latin typeface="Trebuchet MS" panose="020B0603020202020204" pitchFamily="34" charset="0"/>
                <a:ea typeface="ＭＳ Ｐゴシック" panose="020B0600070205080204" pitchFamily="34" charset="-128"/>
              </a:defRPr>
            </a:lvl8pPr>
            <a:lvl9pPr marL="3911600" indent="-254000" defTabSz="519113" eaLnBrk="0" fontAlgn="base" hangingPunct="0">
              <a:spcBef>
                <a:spcPct val="0"/>
              </a:spcBef>
              <a:spcAft>
                <a:spcPct val="0"/>
              </a:spcAft>
              <a:defRPr sz="800">
                <a:solidFill>
                  <a:srgbClr val="898989"/>
                </a:solidFill>
                <a:latin typeface="Trebuchet MS" panose="020B0603020202020204" pitchFamily="34" charset="0"/>
                <a:ea typeface="ＭＳ Ｐゴシック" panose="020B0600070205080204" pitchFamily="34" charset="-128"/>
              </a:defRPr>
            </a:lvl9pPr>
          </a:lstStyle>
          <a:p>
            <a:pPr marL="391077" indent="-391077" eaLnBrk="1" hangingPunct="1">
              <a:spcBef>
                <a:spcPts val="2053"/>
              </a:spcBef>
              <a:spcAft>
                <a:spcPts val="684"/>
              </a:spcAft>
              <a:buFont typeface="Wingdings" panose="05000000000000000000" pitchFamily="2" charset="2"/>
              <a:buChar char="§"/>
            </a:pPr>
            <a:r>
              <a:rPr lang="fr-FR" altLang="fr-FR" sz="2300" dirty="0">
                <a:solidFill>
                  <a:srgbClr val="C00000"/>
                </a:solidFill>
                <a:latin typeface="Arial" panose="020B0604020202020204" pitchFamily="34" charset="0"/>
                <a:cs typeface="Arial" panose="020B0604020202020204" pitchFamily="34" charset="0"/>
              </a:rPr>
              <a:t>Améliorer la traçabilité et la connaissance des flux </a:t>
            </a:r>
            <a:r>
              <a:rPr lang="fr-FR" altLang="fr-FR" sz="2300" dirty="0">
                <a:solidFill>
                  <a:schemeClr val="tx1"/>
                </a:solidFill>
                <a:latin typeface="Arial" panose="020B0604020202020204" pitchFamily="34" charset="0"/>
                <a:cs typeface="Arial" panose="020B0604020202020204" pitchFamily="34" charset="0"/>
              </a:rPr>
              <a:t>en incitant les acteurs </a:t>
            </a:r>
            <a:r>
              <a:rPr lang="fr-FR" altLang="fr-FR" sz="2300" dirty="0">
                <a:solidFill>
                  <a:schemeClr val="tx1"/>
                </a:solidFill>
                <a:latin typeface="Arial" panose="020B0604020202020204" pitchFamily="34" charset="0"/>
                <a:cs typeface="Arial" panose="020B0604020202020204" pitchFamily="34" charset="0"/>
              </a:rPr>
              <a:t>à établir les </a:t>
            </a:r>
            <a:r>
              <a:rPr lang="fr-FR" altLang="fr-FR" sz="2300" dirty="0">
                <a:solidFill>
                  <a:schemeClr val="tx1"/>
                </a:solidFill>
                <a:latin typeface="Arial" panose="020B0604020202020204" pitchFamily="34" charset="0"/>
                <a:cs typeface="Arial" panose="020B0604020202020204" pitchFamily="34" charset="0"/>
              </a:rPr>
              <a:t>documents de suivis tels que le BSD, les registres ou tout autre outils, à l’ensemble des flux de déchets produits, et en particulier pour les non dangereux </a:t>
            </a:r>
          </a:p>
          <a:p>
            <a:pPr marL="391077" indent="-391077" eaLnBrk="1" hangingPunct="1">
              <a:spcBef>
                <a:spcPts val="2053"/>
              </a:spcBef>
              <a:spcAft>
                <a:spcPts val="684"/>
              </a:spcAft>
              <a:buFont typeface="Wingdings" panose="05000000000000000000" pitchFamily="2" charset="2"/>
              <a:buChar char="§"/>
            </a:pPr>
            <a:r>
              <a:rPr lang="fr-FR" altLang="fr-FR" sz="2300" dirty="0">
                <a:solidFill>
                  <a:srgbClr val="C00000"/>
                </a:solidFill>
                <a:latin typeface="Arial" panose="020B0604020202020204" pitchFamily="34" charset="0"/>
                <a:cs typeface="Arial" panose="020B0604020202020204" pitchFamily="34" charset="0"/>
              </a:rPr>
              <a:t>Améliorer la connaissance des solutions existantes </a:t>
            </a:r>
            <a:r>
              <a:rPr lang="fr-FR" altLang="fr-FR" sz="2300" dirty="0">
                <a:solidFill>
                  <a:schemeClr val="tx1"/>
                </a:solidFill>
                <a:latin typeface="Arial" panose="020B0604020202020204" pitchFamily="34" charset="0"/>
                <a:cs typeface="Arial" panose="020B0604020202020204" pitchFamily="34" charset="0"/>
              </a:rPr>
              <a:t>pour les entreprises en donnant accès à une information centralisée de toutes les solutions de prévention, de collecte et de traitement des </a:t>
            </a:r>
            <a:r>
              <a:rPr lang="fr-FR" altLang="fr-FR" sz="2300" dirty="0">
                <a:solidFill>
                  <a:schemeClr val="tx1"/>
                </a:solidFill>
                <a:latin typeface="Arial" panose="020B0604020202020204" pitchFamily="34" charset="0"/>
                <a:cs typeface="Arial" panose="020B0604020202020204" pitchFamily="34" charset="0"/>
              </a:rPr>
              <a:t>leurs déchets</a:t>
            </a:r>
            <a:endParaRPr lang="fr-FR" altLang="fr-FR" sz="2300" dirty="0">
              <a:solidFill>
                <a:schemeClr val="tx1"/>
              </a:solidFill>
              <a:latin typeface="Arial" panose="020B0604020202020204" pitchFamily="34" charset="0"/>
              <a:cs typeface="Arial" panose="020B0604020202020204" pitchFamily="34" charset="0"/>
            </a:endParaRPr>
          </a:p>
          <a:p>
            <a:pPr marL="391077" indent="-391077" eaLnBrk="1" hangingPunct="1">
              <a:spcBef>
                <a:spcPts val="2053"/>
              </a:spcBef>
              <a:spcAft>
                <a:spcPts val="684"/>
              </a:spcAft>
              <a:buFont typeface="Wingdings" panose="05000000000000000000" pitchFamily="2" charset="2"/>
              <a:buChar char="§"/>
            </a:pPr>
            <a:r>
              <a:rPr lang="fr-FR" altLang="fr-FR" sz="2300" dirty="0">
                <a:solidFill>
                  <a:srgbClr val="C00000"/>
                </a:solidFill>
                <a:latin typeface="Arial" panose="020B0604020202020204" pitchFamily="34" charset="0"/>
                <a:cs typeface="Arial" panose="020B0604020202020204" pitchFamily="34" charset="0"/>
              </a:rPr>
              <a:t>Appliquer le tri </a:t>
            </a:r>
            <a:r>
              <a:rPr lang="fr-FR" altLang="fr-FR" sz="2300" dirty="0">
                <a:solidFill>
                  <a:srgbClr val="C00000"/>
                </a:solidFill>
                <a:latin typeface="Arial" panose="020B0604020202020204" pitchFamily="34" charset="0"/>
                <a:cs typeface="Arial" panose="020B0604020202020204" pitchFamily="34" charset="0"/>
              </a:rPr>
              <a:t>5 </a:t>
            </a:r>
            <a:r>
              <a:rPr lang="fr-FR" altLang="fr-FR" sz="2300" dirty="0">
                <a:solidFill>
                  <a:srgbClr val="C00000"/>
                </a:solidFill>
                <a:latin typeface="Arial" panose="020B0604020202020204" pitchFamily="34" charset="0"/>
                <a:cs typeface="Arial" panose="020B0604020202020204" pitchFamily="34" charset="0"/>
              </a:rPr>
              <a:t>flux au sein des entreprises (décret </a:t>
            </a:r>
            <a:r>
              <a:rPr lang="fr-FR" altLang="fr-FR" sz="2300" dirty="0">
                <a:solidFill>
                  <a:srgbClr val="C00000"/>
                </a:solidFill>
                <a:latin typeface="Arial" panose="020B0604020202020204" pitchFamily="34" charset="0"/>
                <a:cs typeface="Arial" panose="020B0604020202020204" pitchFamily="34" charset="0"/>
              </a:rPr>
              <a:t>de mars </a:t>
            </a:r>
            <a:r>
              <a:rPr lang="fr-FR" altLang="fr-FR" sz="2300" dirty="0">
                <a:solidFill>
                  <a:srgbClr val="C00000"/>
                </a:solidFill>
                <a:latin typeface="Arial" panose="020B0604020202020204" pitchFamily="34" charset="0"/>
                <a:cs typeface="Arial" panose="020B0604020202020204" pitchFamily="34" charset="0"/>
              </a:rPr>
              <a:t>2016), </a:t>
            </a:r>
            <a:r>
              <a:rPr lang="fr-FR" altLang="fr-FR" sz="2300" dirty="0">
                <a:solidFill>
                  <a:schemeClr val="tx1"/>
                </a:solidFill>
                <a:latin typeface="Arial" panose="020B0604020202020204" pitchFamily="34" charset="0"/>
                <a:cs typeface="Arial" panose="020B0604020202020204" pitchFamily="34" charset="0"/>
              </a:rPr>
              <a:t>en les aidant </a:t>
            </a:r>
            <a:r>
              <a:rPr lang="fr-FR" altLang="fr-FR" sz="2300" dirty="0">
                <a:solidFill>
                  <a:schemeClr val="tx1"/>
                </a:solidFill>
                <a:latin typeface="Arial" panose="020B0604020202020204" pitchFamily="34" charset="0"/>
                <a:cs typeface="Arial" panose="020B0604020202020204" pitchFamily="34" charset="0"/>
              </a:rPr>
              <a:t>à identifier les bonnes solutions d’organisation en matière de solution de collecte et de filières </a:t>
            </a:r>
          </a:p>
        </p:txBody>
      </p:sp>
      <p:sp>
        <p:nvSpPr>
          <p:cNvPr id="6" name="ZoneTexte 5"/>
          <p:cNvSpPr txBox="1"/>
          <p:nvPr/>
        </p:nvSpPr>
        <p:spPr>
          <a:xfrm>
            <a:off x="516592" y="677811"/>
            <a:ext cx="8948569" cy="520805"/>
          </a:xfrm>
          <a:prstGeom prst="rect">
            <a:avLst/>
          </a:prstGeom>
          <a:noFill/>
        </p:spPr>
        <p:txBody>
          <a:bodyPr wrap="square" lIns="104287" tIns="52144" rIns="104287" bIns="52144" rtlCol="0">
            <a:spAutoFit/>
          </a:bodyPr>
          <a:lstStyle/>
          <a:p>
            <a:r>
              <a:rPr lang="fr-FR" sz="2700" b="1" i="1" dirty="0">
                <a:solidFill>
                  <a:srgbClr val="C00000"/>
                </a:solidFill>
                <a:latin typeface="Arial" panose="020B0604020202020204" pitchFamily="34" charset="0"/>
                <a:cs typeface="Arial" panose="020B0604020202020204" pitchFamily="34" charset="0"/>
              </a:rPr>
              <a:t>Les </a:t>
            </a:r>
            <a:r>
              <a:rPr lang="fr-FR" sz="2700" b="1" i="1" dirty="0">
                <a:solidFill>
                  <a:srgbClr val="C00000"/>
                </a:solidFill>
                <a:latin typeface="Arial" panose="020B0604020202020204" pitchFamily="34" charset="0"/>
                <a:cs typeface="Arial" panose="020B0604020202020204" pitchFamily="34" charset="0"/>
              </a:rPr>
              <a:t>déchets d’activité économiques</a:t>
            </a:r>
            <a:endParaRPr lang="fr-FR" sz="2700" b="1" i="1" dirty="0">
              <a:solidFill>
                <a:srgbClr val="C00000"/>
              </a:solidFill>
              <a:latin typeface="Arial" panose="020B0604020202020204" pitchFamily="34" charset="0"/>
              <a:cs typeface="Arial" panose="020B0604020202020204" pitchFamily="34" charset="0"/>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33400" y="6498578"/>
            <a:ext cx="760122" cy="7303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9364792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10"/>
          <p:cNvSpPr txBox="1">
            <a:spLocks noChangeArrowheads="1"/>
          </p:cNvSpPr>
          <p:nvPr/>
        </p:nvSpPr>
        <p:spPr bwMode="auto">
          <a:xfrm>
            <a:off x="393341" y="1339000"/>
            <a:ext cx="9837213" cy="4193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4287" tIns="52144" rIns="104287" bIns="52144">
            <a:spAutoFit/>
          </a:bodyPr>
          <a:lstStyle>
            <a:lvl1pPr marL="577850" indent="-577850" eaLnBrk="0" hangingPunct="0">
              <a:defRPr sz="800">
                <a:solidFill>
                  <a:srgbClr val="898989"/>
                </a:solidFill>
                <a:latin typeface="Trebuchet MS" panose="020B0603020202020204" pitchFamily="34" charset="0"/>
                <a:ea typeface="ＭＳ Ｐゴシック" panose="020B0600070205080204" pitchFamily="34" charset="-128"/>
              </a:defRPr>
            </a:lvl1pPr>
            <a:lvl2pPr marL="38242875" indent="-37474525" eaLnBrk="0" hangingPunct="0">
              <a:defRPr sz="800">
                <a:solidFill>
                  <a:srgbClr val="898989"/>
                </a:solidFill>
                <a:latin typeface="Trebuchet MS" panose="020B0603020202020204" pitchFamily="34" charset="0"/>
                <a:ea typeface="ＭＳ Ｐゴシック" panose="020B0600070205080204" pitchFamily="34" charset="-128"/>
              </a:defRPr>
            </a:lvl2pPr>
            <a:lvl3pPr marL="38433375" indent="-50787300" eaLnBrk="0" hangingPunct="0">
              <a:defRPr sz="800">
                <a:solidFill>
                  <a:srgbClr val="898989"/>
                </a:solidFill>
                <a:latin typeface="Trebuchet MS" panose="020B0603020202020204" pitchFamily="34" charset="0"/>
                <a:ea typeface="ＭＳ Ｐゴシック" panose="020B0600070205080204" pitchFamily="34" charset="-128"/>
              </a:defRPr>
            </a:lvl3pPr>
            <a:lvl4pPr eaLnBrk="0" hangingPunct="0">
              <a:defRPr sz="800">
                <a:solidFill>
                  <a:srgbClr val="898989"/>
                </a:solidFill>
                <a:latin typeface="Trebuchet MS" panose="020B0603020202020204" pitchFamily="34" charset="0"/>
                <a:ea typeface="ＭＳ Ｐゴシック" panose="020B0600070205080204" pitchFamily="34" charset="-128"/>
              </a:defRPr>
            </a:lvl4pPr>
            <a:lvl5pPr eaLnBrk="0" hangingPunct="0">
              <a:defRPr sz="800">
                <a:solidFill>
                  <a:srgbClr val="898989"/>
                </a:solidFill>
                <a:latin typeface="Trebuchet MS" panose="020B0603020202020204" pitchFamily="34" charset="0"/>
                <a:ea typeface="ＭＳ Ｐゴシック" panose="020B0600070205080204" pitchFamily="34" charset="-128"/>
              </a:defRPr>
            </a:lvl5pPr>
            <a:lvl6pPr marL="2540000" indent="-254000" defTabSz="519113" eaLnBrk="0" fontAlgn="base" hangingPunct="0">
              <a:spcBef>
                <a:spcPct val="0"/>
              </a:spcBef>
              <a:spcAft>
                <a:spcPct val="0"/>
              </a:spcAft>
              <a:defRPr sz="800">
                <a:solidFill>
                  <a:srgbClr val="898989"/>
                </a:solidFill>
                <a:latin typeface="Trebuchet MS" panose="020B0603020202020204" pitchFamily="34" charset="0"/>
                <a:ea typeface="ＭＳ Ｐゴシック" panose="020B0600070205080204" pitchFamily="34" charset="-128"/>
              </a:defRPr>
            </a:lvl6pPr>
            <a:lvl7pPr marL="2997200" indent="-254000" defTabSz="519113" eaLnBrk="0" fontAlgn="base" hangingPunct="0">
              <a:spcBef>
                <a:spcPct val="0"/>
              </a:spcBef>
              <a:spcAft>
                <a:spcPct val="0"/>
              </a:spcAft>
              <a:defRPr sz="800">
                <a:solidFill>
                  <a:srgbClr val="898989"/>
                </a:solidFill>
                <a:latin typeface="Trebuchet MS" panose="020B0603020202020204" pitchFamily="34" charset="0"/>
                <a:ea typeface="ＭＳ Ｐゴシック" panose="020B0600070205080204" pitchFamily="34" charset="-128"/>
              </a:defRPr>
            </a:lvl7pPr>
            <a:lvl8pPr marL="3454400" indent="-254000" defTabSz="519113" eaLnBrk="0" fontAlgn="base" hangingPunct="0">
              <a:spcBef>
                <a:spcPct val="0"/>
              </a:spcBef>
              <a:spcAft>
                <a:spcPct val="0"/>
              </a:spcAft>
              <a:defRPr sz="800">
                <a:solidFill>
                  <a:srgbClr val="898989"/>
                </a:solidFill>
                <a:latin typeface="Trebuchet MS" panose="020B0603020202020204" pitchFamily="34" charset="0"/>
                <a:ea typeface="ＭＳ Ｐゴシック" panose="020B0600070205080204" pitchFamily="34" charset="-128"/>
              </a:defRPr>
            </a:lvl8pPr>
            <a:lvl9pPr marL="3911600" indent="-254000" defTabSz="519113" eaLnBrk="0" fontAlgn="base" hangingPunct="0">
              <a:spcBef>
                <a:spcPct val="0"/>
              </a:spcBef>
              <a:spcAft>
                <a:spcPct val="0"/>
              </a:spcAft>
              <a:defRPr sz="800">
                <a:solidFill>
                  <a:srgbClr val="898989"/>
                </a:solidFill>
                <a:latin typeface="Trebuchet MS" panose="020B0603020202020204" pitchFamily="34" charset="0"/>
                <a:ea typeface="ＭＳ Ｐゴシック" panose="020B0600070205080204" pitchFamily="34" charset="-128"/>
              </a:defRPr>
            </a:lvl9pPr>
          </a:lstStyle>
          <a:p>
            <a:pPr marL="391077" indent="-391077" eaLnBrk="1" hangingPunct="1">
              <a:spcBef>
                <a:spcPts val="2053"/>
              </a:spcBef>
              <a:spcAft>
                <a:spcPts val="684"/>
              </a:spcAft>
              <a:buFont typeface="Wingdings" panose="05000000000000000000" pitchFamily="2" charset="2"/>
              <a:buChar char="§"/>
            </a:pPr>
            <a:r>
              <a:rPr lang="fr-FR" altLang="fr-FR" sz="2300" dirty="0">
                <a:solidFill>
                  <a:srgbClr val="C00000"/>
                </a:solidFill>
                <a:latin typeface="Arial" panose="020B0604020202020204" pitchFamily="34" charset="0"/>
                <a:cs typeface="Arial" panose="020B0604020202020204" pitchFamily="34" charset="0"/>
              </a:rPr>
              <a:t>D</a:t>
            </a:r>
            <a:r>
              <a:rPr lang="fr-FR" altLang="fr-FR" sz="2300" dirty="0">
                <a:solidFill>
                  <a:srgbClr val="C00000"/>
                </a:solidFill>
                <a:latin typeface="Arial" panose="020B0604020202020204" pitchFamily="34" charset="0"/>
                <a:cs typeface="Arial" panose="020B0604020202020204" pitchFamily="34" charset="0"/>
              </a:rPr>
              <a:t>éployer </a:t>
            </a:r>
            <a:r>
              <a:rPr lang="fr-FR" altLang="fr-FR" sz="2300" dirty="0">
                <a:solidFill>
                  <a:srgbClr val="C00000"/>
                </a:solidFill>
                <a:latin typeface="Arial" panose="020B0604020202020204" pitchFamily="34" charset="0"/>
                <a:cs typeface="Arial" panose="020B0604020202020204" pitchFamily="34" charset="0"/>
              </a:rPr>
              <a:t>les solutions de prévention et de gestion </a:t>
            </a:r>
            <a:r>
              <a:rPr lang="fr-FR" altLang="fr-FR" sz="2300" dirty="0">
                <a:solidFill>
                  <a:srgbClr val="C00000"/>
                </a:solidFill>
                <a:latin typeface="Arial" panose="020B0604020202020204" pitchFamily="34" charset="0"/>
                <a:cs typeface="Arial" panose="020B0604020202020204" pitchFamily="34" charset="0"/>
              </a:rPr>
              <a:t>mutualisées des </a:t>
            </a:r>
            <a:r>
              <a:rPr lang="fr-FR" altLang="fr-FR" sz="2300" dirty="0">
                <a:solidFill>
                  <a:srgbClr val="C00000"/>
                </a:solidFill>
                <a:latin typeface="Arial" panose="020B0604020202020204" pitchFamily="34" charset="0"/>
                <a:cs typeface="Arial" panose="020B0604020202020204" pitchFamily="34" charset="0"/>
              </a:rPr>
              <a:t>déchets d’activités économiques</a:t>
            </a:r>
            <a:r>
              <a:rPr lang="fr-FR" altLang="fr-FR" sz="2300" dirty="0">
                <a:solidFill>
                  <a:schemeClr val="tx1"/>
                </a:solidFill>
                <a:latin typeface="Arial" panose="020B0604020202020204" pitchFamily="34" charset="0"/>
                <a:cs typeface="Arial" panose="020B0604020202020204" pitchFamily="34" charset="0"/>
              </a:rPr>
              <a:t>, en ciblant en </a:t>
            </a:r>
            <a:r>
              <a:rPr lang="fr-FR" altLang="fr-FR" sz="2300" dirty="0">
                <a:solidFill>
                  <a:schemeClr val="tx1"/>
                </a:solidFill>
                <a:latin typeface="Arial" panose="020B0604020202020204" pitchFamily="34" charset="0"/>
                <a:cs typeface="Arial" panose="020B0604020202020204" pitchFamily="34" charset="0"/>
              </a:rPr>
              <a:t>particulier :</a:t>
            </a:r>
          </a:p>
          <a:p>
            <a:pPr marL="1529910" indent="0" eaLnBrk="1" hangingPunct="1">
              <a:spcAft>
                <a:spcPts val="684"/>
              </a:spcAft>
              <a:buFont typeface="Wingdings" panose="05000000000000000000" pitchFamily="2" charset="2"/>
              <a:buChar char="ü"/>
            </a:pPr>
            <a:r>
              <a:rPr lang="fr-FR" altLang="fr-FR" sz="2300" dirty="0">
                <a:solidFill>
                  <a:schemeClr val="tx1"/>
                </a:solidFill>
                <a:latin typeface="Arial" panose="020B0604020202020204" pitchFamily="34" charset="0"/>
                <a:cs typeface="Arial" panose="020B0604020202020204" pitchFamily="34" charset="0"/>
              </a:rPr>
              <a:t>  	les </a:t>
            </a:r>
            <a:r>
              <a:rPr lang="fr-FR" altLang="fr-FR" sz="2300" dirty="0">
                <a:solidFill>
                  <a:schemeClr val="tx1"/>
                </a:solidFill>
                <a:latin typeface="Arial" panose="020B0604020202020204" pitchFamily="34" charset="0"/>
                <a:cs typeface="Arial" panose="020B0604020202020204" pitchFamily="34" charset="0"/>
              </a:rPr>
              <a:t>démarches d’écologie </a:t>
            </a:r>
            <a:r>
              <a:rPr lang="fr-FR" altLang="fr-FR" sz="2300" dirty="0">
                <a:solidFill>
                  <a:schemeClr val="tx1"/>
                </a:solidFill>
                <a:latin typeface="Arial" panose="020B0604020202020204" pitchFamily="34" charset="0"/>
                <a:cs typeface="Arial" panose="020B0604020202020204" pitchFamily="34" charset="0"/>
              </a:rPr>
              <a:t>industrielles et territoriales</a:t>
            </a:r>
          </a:p>
          <a:p>
            <a:pPr marL="1529910" indent="0" eaLnBrk="1" hangingPunct="1">
              <a:spcAft>
                <a:spcPts val="684"/>
              </a:spcAft>
              <a:buFont typeface="Wingdings" panose="05000000000000000000" pitchFamily="2" charset="2"/>
              <a:buChar char="ü"/>
            </a:pPr>
            <a:r>
              <a:rPr lang="fr-FR" altLang="fr-FR" sz="2300" dirty="0">
                <a:solidFill>
                  <a:schemeClr val="tx1"/>
                </a:solidFill>
                <a:latin typeface="Arial" panose="020B0604020202020204" pitchFamily="34" charset="0"/>
                <a:cs typeface="Arial" panose="020B0604020202020204" pitchFamily="34" charset="0"/>
              </a:rPr>
              <a:t>  	les </a:t>
            </a:r>
            <a:r>
              <a:rPr lang="fr-FR" altLang="fr-FR" sz="2300" dirty="0">
                <a:solidFill>
                  <a:schemeClr val="tx1"/>
                </a:solidFill>
                <a:latin typeface="Arial" panose="020B0604020202020204" pitchFamily="34" charset="0"/>
                <a:cs typeface="Arial" panose="020B0604020202020204" pitchFamily="34" charset="0"/>
              </a:rPr>
              <a:t>opérations de gestion collective des </a:t>
            </a:r>
            <a:r>
              <a:rPr lang="fr-FR" altLang="fr-FR" sz="2300" dirty="0">
                <a:solidFill>
                  <a:schemeClr val="tx1"/>
                </a:solidFill>
                <a:latin typeface="Arial" panose="020B0604020202020204" pitchFamily="34" charset="0"/>
                <a:cs typeface="Arial" panose="020B0604020202020204" pitchFamily="34" charset="0"/>
              </a:rPr>
              <a:t>déchets</a:t>
            </a:r>
          </a:p>
          <a:p>
            <a:pPr marL="391077" indent="-391077" eaLnBrk="1" hangingPunct="1">
              <a:spcBef>
                <a:spcPts val="2053"/>
              </a:spcBef>
              <a:spcAft>
                <a:spcPts val="684"/>
              </a:spcAft>
              <a:buFont typeface="Wingdings" panose="05000000000000000000" pitchFamily="2" charset="2"/>
              <a:buChar char="§"/>
            </a:pPr>
            <a:r>
              <a:rPr lang="fr-FR" altLang="fr-FR" sz="2300" dirty="0">
                <a:solidFill>
                  <a:srgbClr val="C00000"/>
                </a:solidFill>
                <a:latin typeface="Arial" panose="020B0604020202020204" pitchFamily="34" charset="0"/>
                <a:cs typeface="Arial" panose="020B0604020202020204" pitchFamily="34" charset="0"/>
              </a:rPr>
              <a:t>Valoriser </a:t>
            </a:r>
            <a:r>
              <a:rPr lang="fr-FR" altLang="fr-FR" sz="2300" dirty="0">
                <a:solidFill>
                  <a:srgbClr val="C00000"/>
                </a:solidFill>
                <a:latin typeface="Arial" panose="020B0604020202020204" pitchFamily="34" charset="0"/>
                <a:cs typeface="Arial" panose="020B0604020202020204" pitchFamily="34" charset="0"/>
              </a:rPr>
              <a:t>les </a:t>
            </a:r>
            <a:r>
              <a:rPr lang="fr-FR" altLang="fr-FR" sz="2300" dirty="0">
                <a:solidFill>
                  <a:srgbClr val="C00000"/>
                </a:solidFill>
                <a:latin typeface="Arial" panose="020B0604020202020204" pitchFamily="34" charset="0"/>
                <a:cs typeface="Arial" panose="020B0604020202020204" pitchFamily="34" charset="0"/>
              </a:rPr>
              <a:t>bonnes pratiques en matière de prévention et de gestion des déchets au sein des </a:t>
            </a:r>
            <a:r>
              <a:rPr lang="fr-FR" altLang="fr-FR" sz="2300" dirty="0">
                <a:solidFill>
                  <a:srgbClr val="C00000"/>
                </a:solidFill>
                <a:latin typeface="Arial" panose="020B0604020202020204" pitchFamily="34" charset="0"/>
                <a:cs typeface="Arial" panose="020B0604020202020204" pitchFamily="34" charset="0"/>
              </a:rPr>
              <a:t>entreprises</a:t>
            </a:r>
          </a:p>
          <a:p>
            <a:pPr marL="391077" indent="-391077" eaLnBrk="1" hangingPunct="1">
              <a:spcBef>
                <a:spcPts val="2053"/>
              </a:spcBef>
              <a:spcAft>
                <a:spcPts val="684"/>
              </a:spcAft>
              <a:buFont typeface="Wingdings" panose="05000000000000000000" pitchFamily="2" charset="2"/>
              <a:buChar char="§"/>
            </a:pPr>
            <a:r>
              <a:rPr lang="fr-FR" altLang="fr-FR" sz="2300" dirty="0">
                <a:solidFill>
                  <a:srgbClr val="C00000"/>
                </a:solidFill>
                <a:latin typeface="Arial" panose="020B0604020202020204" pitchFamily="34" charset="0"/>
                <a:cs typeface="Arial" panose="020B0604020202020204" pitchFamily="34" charset="0"/>
              </a:rPr>
              <a:t>Communiquer et partager les besoins</a:t>
            </a:r>
            <a:endParaRPr lang="fr-FR" altLang="fr-FR" sz="2300" dirty="0">
              <a:solidFill>
                <a:schemeClr val="tx1"/>
              </a:solidFill>
              <a:latin typeface="Arial" panose="020B0604020202020204" pitchFamily="34" charset="0"/>
              <a:cs typeface="Arial" panose="020B0604020202020204" pitchFamily="34" charset="0"/>
            </a:endParaRPr>
          </a:p>
          <a:p>
            <a:pPr marL="391077" indent="-391077" eaLnBrk="1" hangingPunct="1">
              <a:spcBef>
                <a:spcPts val="2053"/>
              </a:spcBef>
              <a:spcAft>
                <a:spcPts val="684"/>
              </a:spcAft>
              <a:buFont typeface="Wingdings" panose="05000000000000000000" pitchFamily="2" charset="2"/>
              <a:buChar char="§"/>
            </a:pPr>
            <a:endParaRPr lang="fr-FR" altLang="fr-FR" sz="2300" dirty="0">
              <a:solidFill>
                <a:srgbClr val="C00000"/>
              </a:solidFill>
              <a:latin typeface="Arial" panose="020B0604020202020204" pitchFamily="34" charset="0"/>
              <a:cs typeface="Arial" panose="020B0604020202020204" pitchFamily="34" charset="0"/>
            </a:endParaRPr>
          </a:p>
        </p:txBody>
      </p:sp>
      <p:sp>
        <p:nvSpPr>
          <p:cNvPr id="6" name="ZoneTexte 5"/>
          <p:cNvSpPr txBox="1"/>
          <p:nvPr/>
        </p:nvSpPr>
        <p:spPr>
          <a:xfrm>
            <a:off x="516592" y="677811"/>
            <a:ext cx="8948569" cy="520805"/>
          </a:xfrm>
          <a:prstGeom prst="rect">
            <a:avLst/>
          </a:prstGeom>
          <a:noFill/>
        </p:spPr>
        <p:txBody>
          <a:bodyPr wrap="square" lIns="104287" tIns="52144" rIns="104287" bIns="52144" rtlCol="0">
            <a:spAutoFit/>
          </a:bodyPr>
          <a:lstStyle/>
          <a:p>
            <a:r>
              <a:rPr lang="fr-FR" sz="2700" b="1" i="1" dirty="0">
                <a:solidFill>
                  <a:srgbClr val="C00000"/>
                </a:solidFill>
                <a:latin typeface="Arial" panose="020B0604020202020204" pitchFamily="34" charset="0"/>
                <a:cs typeface="Arial" panose="020B0604020202020204" pitchFamily="34" charset="0"/>
              </a:rPr>
              <a:t>Les </a:t>
            </a:r>
            <a:r>
              <a:rPr lang="fr-FR" sz="2700" b="1" i="1" dirty="0">
                <a:solidFill>
                  <a:srgbClr val="C00000"/>
                </a:solidFill>
                <a:latin typeface="Arial" panose="020B0604020202020204" pitchFamily="34" charset="0"/>
                <a:cs typeface="Arial" panose="020B0604020202020204" pitchFamily="34" charset="0"/>
              </a:rPr>
              <a:t>déchets d’activité économiques</a:t>
            </a:r>
            <a:endParaRPr lang="fr-FR" sz="2700" b="1" i="1" dirty="0">
              <a:solidFill>
                <a:srgbClr val="C00000"/>
              </a:solidFill>
              <a:latin typeface="Arial" panose="020B0604020202020204" pitchFamily="34" charset="0"/>
              <a:cs typeface="Arial" panose="020B0604020202020204" pitchFamily="34" charset="0"/>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33400" y="6498578"/>
            <a:ext cx="760122" cy="7303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5628478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02710" y="677812"/>
            <a:ext cx="8948569" cy="520805"/>
          </a:xfrm>
          <a:prstGeom prst="rect">
            <a:avLst/>
          </a:prstGeom>
          <a:noFill/>
        </p:spPr>
        <p:txBody>
          <a:bodyPr wrap="square" lIns="104287" tIns="52144" rIns="104287" bIns="52144" rtlCol="0">
            <a:spAutoFit/>
          </a:bodyPr>
          <a:lstStyle/>
          <a:p>
            <a:r>
              <a:rPr lang="fr-FR" sz="2700" b="1" i="1" dirty="0">
                <a:solidFill>
                  <a:srgbClr val="C00000"/>
                </a:solidFill>
                <a:latin typeface="Arial" panose="020B0604020202020204" pitchFamily="34" charset="0"/>
                <a:cs typeface="Arial" panose="020B0604020202020204" pitchFamily="34" charset="0"/>
              </a:rPr>
              <a:t>Les déchets </a:t>
            </a:r>
            <a:r>
              <a:rPr lang="fr-FR" sz="2700" b="1" i="1" dirty="0">
                <a:solidFill>
                  <a:srgbClr val="C00000"/>
                </a:solidFill>
                <a:latin typeface="Arial" panose="020B0604020202020204" pitchFamily="34" charset="0"/>
                <a:cs typeface="Arial" panose="020B0604020202020204" pitchFamily="34" charset="0"/>
              </a:rPr>
              <a:t>de chantiers du </a:t>
            </a:r>
            <a:r>
              <a:rPr lang="fr-FR" sz="2700" b="1" i="1" dirty="0">
                <a:solidFill>
                  <a:srgbClr val="C00000"/>
                </a:solidFill>
                <a:latin typeface="Arial" panose="020B0604020202020204" pitchFamily="34" charset="0"/>
                <a:cs typeface="Arial" panose="020B0604020202020204" pitchFamily="34" charset="0"/>
              </a:rPr>
              <a:t>BTP</a:t>
            </a:r>
          </a:p>
        </p:txBody>
      </p:sp>
      <p:sp>
        <p:nvSpPr>
          <p:cNvPr id="5" name="ZoneTexte 10"/>
          <p:cNvSpPr txBox="1">
            <a:spLocks noChangeArrowheads="1"/>
          </p:cNvSpPr>
          <p:nvPr/>
        </p:nvSpPr>
        <p:spPr bwMode="auto">
          <a:xfrm>
            <a:off x="393341" y="1339000"/>
            <a:ext cx="9740044" cy="5075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4287" tIns="52144" rIns="104287" bIns="52144">
            <a:spAutoFit/>
          </a:bodyPr>
          <a:lstStyle>
            <a:lvl1pPr marL="577850" indent="-577850" eaLnBrk="0" hangingPunct="0">
              <a:defRPr sz="800">
                <a:solidFill>
                  <a:srgbClr val="898989"/>
                </a:solidFill>
                <a:latin typeface="Trebuchet MS" panose="020B0603020202020204" pitchFamily="34" charset="0"/>
                <a:ea typeface="ＭＳ Ｐゴシック" panose="020B0600070205080204" pitchFamily="34" charset="-128"/>
              </a:defRPr>
            </a:lvl1pPr>
            <a:lvl2pPr marL="38242875" indent="-37474525" eaLnBrk="0" hangingPunct="0">
              <a:defRPr sz="800">
                <a:solidFill>
                  <a:srgbClr val="898989"/>
                </a:solidFill>
                <a:latin typeface="Trebuchet MS" panose="020B0603020202020204" pitchFamily="34" charset="0"/>
                <a:ea typeface="ＭＳ Ｐゴシック" panose="020B0600070205080204" pitchFamily="34" charset="-128"/>
              </a:defRPr>
            </a:lvl2pPr>
            <a:lvl3pPr marL="38433375" indent="-50787300" eaLnBrk="0" hangingPunct="0">
              <a:defRPr sz="800">
                <a:solidFill>
                  <a:srgbClr val="898989"/>
                </a:solidFill>
                <a:latin typeface="Trebuchet MS" panose="020B0603020202020204" pitchFamily="34" charset="0"/>
                <a:ea typeface="ＭＳ Ｐゴシック" panose="020B0600070205080204" pitchFamily="34" charset="-128"/>
              </a:defRPr>
            </a:lvl3pPr>
            <a:lvl4pPr eaLnBrk="0" hangingPunct="0">
              <a:defRPr sz="800">
                <a:solidFill>
                  <a:srgbClr val="898989"/>
                </a:solidFill>
                <a:latin typeface="Trebuchet MS" panose="020B0603020202020204" pitchFamily="34" charset="0"/>
                <a:ea typeface="ＭＳ Ｐゴシック" panose="020B0600070205080204" pitchFamily="34" charset="-128"/>
              </a:defRPr>
            </a:lvl4pPr>
            <a:lvl5pPr eaLnBrk="0" hangingPunct="0">
              <a:defRPr sz="800">
                <a:solidFill>
                  <a:srgbClr val="898989"/>
                </a:solidFill>
                <a:latin typeface="Trebuchet MS" panose="020B0603020202020204" pitchFamily="34" charset="0"/>
                <a:ea typeface="ＭＳ Ｐゴシック" panose="020B0600070205080204" pitchFamily="34" charset="-128"/>
              </a:defRPr>
            </a:lvl5pPr>
            <a:lvl6pPr marL="2540000" indent="-254000" defTabSz="519113" eaLnBrk="0" fontAlgn="base" hangingPunct="0">
              <a:spcBef>
                <a:spcPct val="0"/>
              </a:spcBef>
              <a:spcAft>
                <a:spcPct val="0"/>
              </a:spcAft>
              <a:defRPr sz="800">
                <a:solidFill>
                  <a:srgbClr val="898989"/>
                </a:solidFill>
                <a:latin typeface="Trebuchet MS" panose="020B0603020202020204" pitchFamily="34" charset="0"/>
                <a:ea typeface="ＭＳ Ｐゴシック" panose="020B0600070205080204" pitchFamily="34" charset="-128"/>
              </a:defRPr>
            </a:lvl6pPr>
            <a:lvl7pPr marL="2997200" indent="-254000" defTabSz="519113" eaLnBrk="0" fontAlgn="base" hangingPunct="0">
              <a:spcBef>
                <a:spcPct val="0"/>
              </a:spcBef>
              <a:spcAft>
                <a:spcPct val="0"/>
              </a:spcAft>
              <a:defRPr sz="800">
                <a:solidFill>
                  <a:srgbClr val="898989"/>
                </a:solidFill>
                <a:latin typeface="Trebuchet MS" panose="020B0603020202020204" pitchFamily="34" charset="0"/>
                <a:ea typeface="ＭＳ Ｐゴシック" panose="020B0600070205080204" pitchFamily="34" charset="-128"/>
              </a:defRPr>
            </a:lvl7pPr>
            <a:lvl8pPr marL="3454400" indent="-254000" defTabSz="519113" eaLnBrk="0" fontAlgn="base" hangingPunct="0">
              <a:spcBef>
                <a:spcPct val="0"/>
              </a:spcBef>
              <a:spcAft>
                <a:spcPct val="0"/>
              </a:spcAft>
              <a:defRPr sz="800">
                <a:solidFill>
                  <a:srgbClr val="898989"/>
                </a:solidFill>
                <a:latin typeface="Trebuchet MS" panose="020B0603020202020204" pitchFamily="34" charset="0"/>
                <a:ea typeface="ＭＳ Ｐゴシック" panose="020B0600070205080204" pitchFamily="34" charset="-128"/>
              </a:defRPr>
            </a:lvl8pPr>
            <a:lvl9pPr marL="3911600" indent="-254000" defTabSz="519113" eaLnBrk="0" fontAlgn="base" hangingPunct="0">
              <a:spcBef>
                <a:spcPct val="0"/>
              </a:spcBef>
              <a:spcAft>
                <a:spcPct val="0"/>
              </a:spcAft>
              <a:defRPr sz="800">
                <a:solidFill>
                  <a:srgbClr val="898989"/>
                </a:solidFill>
                <a:latin typeface="Trebuchet MS" panose="020B0603020202020204" pitchFamily="34" charset="0"/>
                <a:ea typeface="ＭＳ Ｐゴシック" panose="020B0600070205080204" pitchFamily="34" charset="-128"/>
              </a:defRPr>
            </a:lvl9pPr>
          </a:lstStyle>
          <a:p>
            <a:pPr marL="391077" indent="-391077" eaLnBrk="1" hangingPunct="1">
              <a:spcBef>
                <a:spcPts val="2053"/>
              </a:spcBef>
              <a:spcAft>
                <a:spcPts val="684"/>
              </a:spcAft>
              <a:buFont typeface="Wingdings" panose="05000000000000000000" pitchFamily="2" charset="2"/>
              <a:buChar char="§"/>
            </a:pPr>
            <a:r>
              <a:rPr lang="fr-FR" altLang="fr-FR" sz="2300" dirty="0">
                <a:solidFill>
                  <a:srgbClr val="C00000"/>
                </a:solidFill>
                <a:latin typeface="Arial" panose="020B0604020202020204" pitchFamily="34" charset="0"/>
                <a:cs typeface="Arial" panose="020B0604020202020204" pitchFamily="34" charset="0"/>
              </a:rPr>
              <a:t>Améliorer la traçabilité et la connaissance des </a:t>
            </a:r>
            <a:r>
              <a:rPr lang="fr-FR" altLang="fr-FR" sz="2300" dirty="0">
                <a:solidFill>
                  <a:srgbClr val="C00000"/>
                </a:solidFill>
                <a:latin typeface="Arial" panose="020B0604020202020204" pitchFamily="34" charset="0"/>
                <a:cs typeface="Arial" panose="020B0604020202020204" pitchFamily="34" charset="0"/>
              </a:rPr>
              <a:t>flux</a:t>
            </a:r>
          </a:p>
          <a:p>
            <a:pPr marL="391077" indent="-391077" eaLnBrk="1" hangingPunct="1">
              <a:spcBef>
                <a:spcPts val="2053"/>
              </a:spcBef>
              <a:spcAft>
                <a:spcPts val="684"/>
              </a:spcAft>
              <a:buFont typeface="Wingdings" panose="05000000000000000000" pitchFamily="2" charset="2"/>
              <a:buChar char="§"/>
            </a:pPr>
            <a:r>
              <a:rPr lang="fr-FR" altLang="fr-FR" sz="2300" dirty="0">
                <a:solidFill>
                  <a:srgbClr val="C00000"/>
                </a:solidFill>
                <a:latin typeface="Arial" panose="020B0604020202020204" pitchFamily="34" charset="0"/>
                <a:cs typeface="Arial" panose="020B0604020202020204" pitchFamily="34" charset="0"/>
              </a:rPr>
              <a:t>Mobiliser </a:t>
            </a:r>
            <a:r>
              <a:rPr lang="fr-FR" altLang="fr-FR" sz="2300" dirty="0">
                <a:solidFill>
                  <a:srgbClr val="C00000"/>
                </a:solidFill>
                <a:latin typeface="Arial" panose="020B0604020202020204" pitchFamily="34" charset="0"/>
                <a:cs typeface="Arial" panose="020B0604020202020204" pitchFamily="34" charset="0"/>
              </a:rPr>
              <a:t>les maîtres d’ouvrages et les maîtres d’œuvre pour augmenter la demande sur les </a:t>
            </a:r>
            <a:r>
              <a:rPr lang="fr-FR" altLang="fr-FR" sz="2300" dirty="0" err="1">
                <a:solidFill>
                  <a:srgbClr val="C00000"/>
                </a:solidFill>
                <a:latin typeface="Arial" panose="020B0604020202020204" pitchFamily="34" charset="0"/>
                <a:cs typeface="Arial" panose="020B0604020202020204" pitchFamily="34" charset="0"/>
              </a:rPr>
              <a:t>écomatériaux</a:t>
            </a:r>
            <a:r>
              <a:rPr lang="fr-FR" altLang="fr-FR" sz="2300" dirty="0">
                <a:solidFill>
                  <a:srgbClr val="C00000"/>
                </a:solidFill>
                <a:latin typeface="Arial" panose="020B0604020202020204" pitchFamily="34" charset="0"/>
                <a:cs typeface="Arial" panose="020B0604020202020204" pitchFamily="34" charset="0"/>
              </a:rPr>
              <a:t> et sur l’écoconstruction</a:t>
            </a:r>
            <a:r>
              <a:rPr lang="fr-FR" altLang="fr-FR" sz="2300" dirty="0">
                <a:solidFill>
                  <a:schemeClr val="tx1"/>
                </a:solidFill>
                <a:latin typeface="Arial" panose="020B0604020202020204" pitchFamily="34" charset="0"/>
                <a:cs typeface="Arial" panose="020B0604020202020204" pitchFamily="34" charset="0"/>
              </a:rPr>
              <a:t>, afin de développer les pratiques de prévention des déchets, d’écoconception des ouvrages et de tri sur les chantiers </a:t>
            </a:r>
          </a:p>
          <a:p>
            <a:pPr marL="391077" indent="-391077" eaLnBrk="1" hangingPunct="1">
              <a:spcBef>
                <a:spcPts val="2053"/>
              </a:spcBef>
              <a:spcAft>
                <a:spcPts val="684"/>
              </a:spcAft>
              <a:buFont typeface="Wingdings" panose="05000000000000000000" pitchFamily="2" charset="2"/>
              <a:buChar char="§"/>
            </a:pPr>
            <a:r>
              <a:rPr lang="fr-FR" altLang="fr-FR" sz="2300" dirty="0">
                <a:solidFill>
                  <a:srgbClr val="C00000"/>
                </a:solidFill>
                <a:latin typeface="Arial" panose="020B0604020202020204" pitchFamily="34" charset="0"/>
                <a:cs typeface="Arial" panose="020B0604020202020204" pitchFamily="34" charset="0"/>
              </a:rPr>
              <a:t>Mobiliser les maîtres d’ouvrages et les maîtres d’œuvre </a:t>
            </a:r>
            <a:r>
              <a:rPr lang="fr-FR" altLang="fr-FR" sz="2300" dirty="0">
                <a:solidFill>
                  <a:schemeClr val="tx1"/>
                </a:solidFill>
                <a:latin typeface="Arial" panose="020B0604020202020204" pitchFamily="34" charset="0"/>
                <a:cs typeface="Arial" panose="020B0604020202020204" pitchFamily="34" charset="0"/>
              </a:rPr>
              <a:t>pour intégrer dans leur documents de consultations (CCTP, RC, SOGED,…) les articles valorisant les pratiques de prévention et de tri des déchets incitant les entreprises à proposer des offres de service plus vertueuses ;</a:t>
            </a:r>
          </a:p>
          <a:p>
            <a:pPr marL="391077" indent="-391077" eaLnBrk="1" hangingPunct="1">
              <a:spcBef>
                <a:spcPts val="2053"/>
              </a:spcBef>
              <a:spcAft>
                <a:spcPts val="684"/>
              </a:spcAft>
              <a:buFont typeface="Wingdings" panose="05000000000000000000" pitchFamily="2" charset="2"/>
              <a:buChar char="§"/>
            </a:pPr>
            <a:r>
              <a:rPr lang="fr-FR" altLang="fr-FR" sz="2300" dirty="0">
                <a:solidFill>
                  <a:srgbClr val="C00000"/>
                </a:solidFill>
                <a:latin typeface="Arial" panose="020B0604020202020204" pitchFamily="34" charset="0"/>
                <a:cs typeface="Arial" panose="020B0604020202020204" pitchFamily="34" charset="0"/>
              </a:rPr>
              <a:t>Appliquer le tri 5 flux sur les chantiers </a:t>
            </a:r>
            <a:r>
              <a:rPr lang="fr-FR" altLang="fr-FR" sz="2300" dirty="0">
                <a:solidFill>
                  <a:srgbClr val="C00000"/>
                </a:solidFill>
                <a:latin typeface="Arial" panose="020B0604020202020204" pitchFamily="34" charset="0"/>
                <a:cs typeface="Arial" panose="020B0604020202020204" pitchFamily="34" charset="0"/>
              </a:rPr>
              <a:t>(</a:t>
            </a:r>
            <a:r>
              <a:rPr lang="fr-FR" altLang="fr-FR" sz="2300" dirty="0">
                <a:solidFill>
                  <a:srgbClr val="C00000"/>
                </a:solidFill>
                <a:latin typeface="Arial" panose="020B0604020202020204" pitchFamily="34" charset="0"/>
                <a:cs typeface="Arial" panose="020B0604020202020204" pitchFamily="34" charset="0"/>
              </a:rPr>
              <a:t>décret de mars 2016</a:t>
            </a:r>
            <a:r>
              <a:rPr lang="fr-FR" altLang="fr-FR" sz="2300" dirty="0">
                <a:solidFill>
                  <a:srgbClr val="C00000"/>
                </a:solidFill>
                <a:latin typeface="Arial" panose="020B0604020202020204" pitchFamily="34" charset="0"/>
                <a:cs typeface="Arial" panose="020B0604020202020204" pitchFamily="34" charset="0"/>
              </a:rPr>
              <a:t>)</a:t>
            </a:r>
            <a:endParaRPr lang="fr-FR" altLang="fr-FR" sz="2300" dirty="0">
              <a:solidFill>
                <a:srgbClr val="C00000"/>
              </a:solidFill>
              <a:latin typeface="Arial" panose="020B0604020202020204" pitchFamily="34" charset="0"/>
              <a:cs typeface="Arial" panose="020B0604020202020204" pitchFamily="34" charset="0"/>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33400" y="6498578"/>
            <a:ext cx="760122" cy="7303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2408030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10"/>
          <p:cNvSpPr txBox="1">
            <a:spLocks noChangeArrowheads="1"/>
          </p:cNvSpPr>
          <p:nvPr/>
        </p:nvSpPr>
        <p:spPr bwMode="auto">
          <a:xfrm>
            <a:off x="393341" y="1627108"/>
            <a:ext cx="9726163" cy="3649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4287" tIns="52144" rIns="104287" bIns="52144">
            <a:spAutoFit/>
          </a:bodyPr>
          <a:lstStyle>
            <a:lvl1pPr marL="577850" indent="-577850" eaLnBrk="0" hangingPunct="0">
              <a:defRPr sz="800">
                <a:solidFill>
                  <a:srgbClr val="898989"/>
                </a:solidFill>
                <a:latin typeface="Trebuchet MS" panose="020B0603020202020204" pitchFamily="34" charset="0"/>
                <a:ea typeface="ＭＳ Ｐゴシック" panose="020B0600070205080204" pitchFamily="34" charset="-128"/>
              </a:defRPr>
            </a:lvl1pPr>
            <a:lvl2pPr marL="38242875" indent="-37474525" eaLnBrk="0" hangingPunct="0">
              <a:defRPr sz="800">
                <a:solidFill>
                  <a:srgbClr val="898989"/>
                </a:solidFill>
                <a:latin typeface="Trebuchet MS" panose="020B0603020202020204" pitchFamily="34" charset="0"/>
                <a:ea typeface="ＭＳ Ｐゴシック" panose="020B0600070205080204" pitchFamily="34" charset="-128"/>
              </a:defRPr>
            </a:lvl2pPr>
            <a:lvl3pPr marL="38433375" indent="-50787300" eaLnBrk="0" hangingPunct="0">
              <a:defRPr sz="800">
                <a:solidFill>
                  <a:srgbClr val="898989"/>
                </a:solidFill>
                <a:latin typeface="Trebuchet MS" panose="020B0603020202020204" pitchFamily="34" charset="0"/>
                <a:ea typeface="ＭＳ Ｐゴシック" panose="020B0600070205080204" pitchFamily="34" charset="-128"/>
              </a:defRPr>
            </a:lvl3pPr>
            <a:lvl4pPr eaLnBrk="0" hangingPunct="0">
              <a:defRPr sz="800">
                <a:solidFill>
                  <a:srgbClr val="898989"/>
                </a:solidFill>
                <a:latin typeface="Trebuchet MS" panose="020B0603020202020204" pitchFamily="34" charset="0"/>
                <a:ea typeface="ＭＳ Ｐゴシック" panose="020B0600070205080204" pitchFamily="34" charset="-128"/>
              </a:defRPr>
            </a:lvl4pPr>
            <a:lvl5pPr eaLnBrk="0" hangingPunct="0">
              <a:defRPr sz="800">
                <a:solidFill>
                  <a:srgbClr val="898989"/>
                </a:solidFill>
                <a:latin typeface="Trebuchet MS" panose="020B0603020202020204" pitchFamily="34" charset="0"/>
                <a:ea typeface="ＭＳ Ｐゴシック" panose="020B0600070205080204" pitchFamily="34" charset="-128"/>
              </a:defRPr>
            </a:lvl5pPr>
            <a:lvl6pPr marL="2540000" indent="-254000" defTabSz="519113" eaLnBrk="0" fontAlgn="base" hangingPunct="0">
              <a:spcBef>
                <a:spcPct val="0"/>
              </a:spcBef>
              <a:spcAft>
                <a:spcPct val="0"/>
              </a:spcAft>
              <a:defRPr sz="800">
                <a:solidFill>
                  <a:srgbClr val="898989"/>
                </a:solidFill>
                <a:latin typeface="Trebuchet MS" panose="020B0603020202020204" pitchFamily="34" charset="0"/>
                <a:ea typeface="ＭＳ Ｐゴシック" panose="020B0600070205080204" pitchFamily="34" charset="-128"/>
              </a:defRPr>
            </a:lvl6pPr>
            <a:lvl7pPr marL="2997200" indent="-254000" defTabSz="519113" eaLnBrk="0" fontAlgn="base" hangingPunct="0">
              <a:spcBef>
                <a:spcPct val="0"/>
              </a:spcBef>
              <a:spcAft>
                <a:spcPct val="0"/>
              </a:spcAft>
              <a:defRPr sz="800">
                <a:solidFill>
                  <a:srgbClr val="898989"/>
                </a:solidFill>
                <a:latin typeface="Trebuchet MS" panose="020B0603020202020204" pitchFamily="34" charset="0"/>
                <a:ea typeface="ＭＳ Ｐゴシック" panose="020B0600070205080204" pitchFamily="34" charset="-128"/>
              </a:defRPr>
            </a:lvl7pPr>
            <a:lvl8pPr marL="3454400" indent="-254000" defTabSz="519113" eaLnBrk="0" fontAlgn="base" hangingPunct="0">
              <a:spcBef>
                <a:spcPct val="0"/>
              </a:spcBef>
              <a:spcAft>
                <a:spcPct val="0"/>
              </a:spcAft>
              <a:defRPr sz="800">
                <a:solidFill>
                  <a:srgbClr val="898989"/>
                </a:solidFill>
                <a:latin typeface="Trebuchet MS" panose="020B0603020202020204" pitchFamily="34" charset="0"/>
                <a:ea typeface="ＭＳ Ｐゴシック" panose="020B0600070205080204" pitchFamily="34" charset="-128"/>
              </a:defRPr>
            </a:lvl8pPr>
            <a:lvl9pPr marL="3911600" indent="-254000" defTabSz="519113" eaLnBrk="0" fontAlgn="base" hangingPunct="0">
              <a:spcBef>
                <a:spcPct val="0"/>
              </a:spcBef>
              <a:spcAft>
                <a:spcPct val="0"/>
              </a:spcAft>
              <a:defRPr sz="800">
                <a:solidFill>
                  <a:srgbClr val="898989"/>
                </a:solidFill>
                <a:latin typeface="Trebuchet MS" panose="020B0603020202020204" pitchFamily="34" charset="0"/>
                <a:ea typeface="ＭＳ Ｐゴシック" panose="020B0600070205080204" pitchFamily="34" charset="-128"/>
              </a:defRPr>
            </a:lvl9pPr>
          </a:lstStyle>
          <a:p>
            <a:pPr marL="391077" indent="-391077" eaLnBrk="1" hangingPunct="1">
              <a:spcBef>
                <a:spcPts val="2053"/>
              </a:spcBef>
              <a:spcAft>
                <a:spcPts val="684"/>
              </a:spcAft>
              <a:buFont typeface="Wingdings" panose="05000000000000000000" pitchFamily="2" charset="2"/>
              <a:buChar char="§"/>
            </a:pPr>
            <a:r>
              <a:rPr lang="fr-FR" altLang="fr-FR" sz="2300" dirty="0">
                <a:solidFill>
                  <a:srgbClr val="C00000"/>
                </a:solidFill>
                <a:latin typeface="Arial" panose="020B0604020202020204" pitchFamily="34" charset="0"/>
                <a:cs typeface="Arial" panose="020B0604020202020204" pitchFamily="34" charset="0"/>
              </a:rPr>
              <a:t>Atteindre</a:t>
            </a:r>
            <a:r>
              <a:rPr lang="fr-FR" altLang="fr-FR" sz="2300" dirty="0">
                <a:solidFill>
                  <a:schemeClr val="tx1"/>
                </a:solidFill>
                <a:latin typeface="Arial" panose="020B0604020202020204" pitchFamily="34" charset="0"/>
                <a:cs typeface="Arial" panose="020B0604020202020204" pitchFamily="34" charset="0"/>
              </a:rPr>
              <a:t> à l’horizon final du plan, </a:t>
            </a:r>
            <a:r>
              <a:rPr lang="fr-FR" altLang="fr-FR" sz="2300" dirty="0">
                <a:solidFill>
                  <a:srgbClr val="C00000"/>
                </a:solidFill>
                <a:latin typeface="Arial" panose="020B0604020202020204" pitchFamily="34" charset="0"/>
                <a:cs typeface="Arial" panose="020B0604020202020204" pitchFamily="34" charset="0"/>
              </a:rPr>
              <a:t>un maillage </a:t>
            </a:r>
            <a:r>
              <a:rPr lang="fr-FR" altLang="fr-FR" sz="2300" dirty="0">
                <a:solidFill>
                  <a:schemeClr val="tx1"/>
                </a:solidFill>
                <a:latin typeface="Arial" panose="020B0604020202020204" pitchFamily="34" charset="0"/>
                <a:cs typeface="Arial" panose="020B0604020202020204" pitchFamily="34" charset="0"/>
              </a:rPr>
              <a:t>du territoire, des installations de dépôts de type </a:t>
            </a:r>
            <a:r>
              <a:rPr lang="fr-FR" altLang="fr-FR" sz="2300" dirty="0">
                <a:solidFill>
                  <a:srgbClr val="C00000"/>
                </a:solidFill>
                <a:latin typeface="Arial" panose="020B0604020202020204" pitchFamily="34" charset="0"/>
                <a:cs typeface="Arial" panose="020B0604020202020204" pitchFamily="34" charset="0"/>
              </a:rPr>
              <a:t>« déchèterie professionnelle » </a:t>
            </a:r>
            <a:r>
              <a:rPr lang="fr-FR" altLang="fr-FR" sz="2300" dirty="0">
                <a:solidFill>
                  <a:schemeClr val="tx1"/>
                </a:solidFill>
                <a:latin typeface="Arial" panose="020B0604020202020204" pitchFamily="34" charset="0"/>
                <a:cs typeface="Arial" panose="020B0604020202020204" pitchFamily="34" charset="0"/>
              </a:rPr>
              <a:t>ou </a:t>
            </a:r>
            <a:r>
              <a:rPr lang="fr-FR" altLang="fr-FR" sz="2300" dirty="0">
                <a:solidFill>
                  <a:srgbClr val="C00000"/>
                </a:solidFill>
                <a:latin typeface="Arial" panose="020B0604020202020204" pitchFamily="34" charset="0"/>
                <a:cs typeface="Arial" panose="020B0604020202020204" pitchFamily="34" charset="0"/>
              </a:rPr>
              <a:t>« installation de tri/transit »</a:t>
            </a:r>
            <a:r>
              <a:rPr lang="fr-FR" altLang="fr-FR" sz="2300" dirty="0">
                <a:solidFill>
                  <a:schemeClr val="tx1"/>
                </a:solidFill>
                <a:latin typeface="Arial" panose="020B0604020202020204" pitchFamily="34" charset="0"/>
                <a:cs typeface="Arial" panose="020B0604020202020204" pitchFamily="34" charset="0"/>
              </a:rPr>
              <a:t> permettant aux entreprises un accès selon une maille de l’ordre de 15 minutes de trajet à partir de tout chantier réalisé sur le territoire régional </a:t>
            </a:r>
          </a:p>
          <a:p>
            <a:pPr marL="391077" indent="-391077" eaLnBrk="1" hangingPunct="1">
              <a:spcBef>
                <a:spcPts val="2053"/>
              </a:spcBef>
              <a:spcAft>
                <a:spcPts val="684"/>
              </a:spcAft>
              <a:buFont typeface="Wingdings" panose="05000000000000000000" pitchFamily="2" charset="2"/>
              <a:buChar char="§"/>
            </a:pPr>
            <a:r>
              <a:rPr lang="fr-FR" altLang="fr-FR" sz="2300" dirty="0">
                <a:solidFill>
                  <a:srgbClr val="C00000"/>
                </a:solidFill>
                <a:latin typeface="Arial" panose="020B0604020202020204" pitchFamily="34" charset="0"/>
                <a:cs typeface="Arial" panose="020B0604020202020204" pitchFamily="34" charset="0"/>
              </a:rPr>
              <a:t>Suivre l’évolution des capacités de </a:t>
            </a:r>
            <a:r>
              <a:rPr lang="fr-FR" altLang="fr-FR" sz="2300" dirty="0">
                <a:solidFill>
                  <a:srgbClr val="C00000"/>
                </a:solidFill>
                <a:latin typeface="Arial" panose="020B0604020202020204" pitchFamily="34" charset="0"/>
                <a:cs typeface="Arial" panose="020B0604020202020204" pitchFamily="34" charset="0"/>
              </a:rPr>
              <a:t>stockage et de valorisation </a:t>
            </a:r>
            <a:r>
              <a:rPr lang="fr-FR" altLang="fr-FR" sz="2300" dirty="0">
                <a:solidFill>
                  <a:srgbClr val="C00000"/>
                </a:solidFill>
                <a:latin typeface="Arial" panose="020B0604020202020204" pitchFamily="34" charset="0"/>
                <a:cs typeface="Arial" panose="020B0604020202020204" pitchFamily="34" charset="0"/>
              </a:rPr>
              <a:t>des déchets inertes </a:t>
            </a:r>
            <a:r>
              <a:rPr lang="fr-FR" altLang="fr-FR" sz="2300" dirty="0">
                <a:solidFill>
                  <a:schemeClr val="tx1"/>
                </a:solidFill>
                <a:latin typeface="Arial" panose="020B0604020202020204" pitchFamily="34" charset="0"/>
                <a:cs typeface="Arial" panose="020B0604020202020204" pitchFamily="34" charset="0"/>
              </a:rPr>
              <a:t>afin </a:t>
            </a:r>
            <a:r>
              <a:rPr lang="fr-FR" altLang="fr-FR" sz="2300" dirty="0">
                <a:solidFill>
                  <a:schemeClr val="tx1"/>
                </a:solidFill>
                <a:latin typeface="Arial" panose="020B0604020202020204" pitchFamily="34" charset="0"/>
                <a:cs typeface="Arial" panose="020B0604020202020204" pitchFamily="34" charset="0"/>
              </a:rPr>
              <a:t>d’autoriser, </a:t>
            </a:r>
            <a:r>
              <a:rPr lang="fr-FR" altLang="fr-FR" sz="2300" dirty="0">
                <a:solidFill>
                  <a:schemeClr val="tx1"/>
                </a:solidFill>
                <a:latin typeface="Arial" panose="020B0604020202020204" pitchFamily="34" charset="0"/>
                <a:cs typeface="Arial" panose="020B0604020202020204" pitchFamily="34" charset="0"/>
              </a:rPr>
              <a:t>le cas </a:t>
            </a:r>
            <a:r>
              <a:rPr lang="fr-FR" altLang="fr-FR" sz="2300" dirty="0">
                <a:solidFill>
                  <a:schemeClr val="tx1"/>
                </a:solidFill>
                <a:latin typeface="Arial" panose="020B0604020202020204" pitchFamily="34" charset="0"/>
                <a:cs typeface="Arial" panose="020B0604020202020204" pitchFamily="34" charset="0"/>
              </a:rPr>
              <a:t>échéant, la </a:t>
            </a:r>
            <a:r>
              <a:rPr lang="fr-FR" altLang="fr-FR" sz="2300" dirty="0">
                <a:solidFill>
                  <a:schemeClr val="tx1"/>
                </a:solidFill>
                <a:latin typeface="Arial" panose="020B0604020202020204" pitchFamily="34" charset="0"/>
                <a:cs typeface="Arial" panose="020B0604020202020204" pitchFamily="34" charset="0"/>
              </a:rPr>
              <a:t>création de nouvelles capacités au regard des importants volumes prévus en provenance </a:t>
            </a:r>
            <a:r>
              <a:rPr lang="fr-FR" altLang="fr-FR" sz="2300" dirty="0">
                <a:solidFill>
                  <a:schemeClr val="tx1"/>
                </a:solidFill>
                <a:latin typeface="Arial" panose="020B0604020202020204" pitchFamily="34" charset="0"/>
                <a:cs typeface="Arial" panose="020B0604020202020204" pitchFamily="34" charset="0"/>
              </a:rPr>
              <a:t>principalement de la région Ile </a:t>
            </a:r>
            <a:r>
              <a:rPr lang="fr-FR" altLang="fr-FR" sz="2300" dirty="0">
                <a:solidFill>
                  <a:schemeClr val="tx1"/>
                </a:solidFill>
                <a:latin typeface="Arial" panose="020B0604020202020204" pitchFamily="34" charset="0"/>
                <a:cs typeface="Arial" panose="020B0604020202020204" pitchFamily="34" charset="0"/>
              </a:rPr>
              <a:t>de </a:t>
            </a:r>
            <a:r>
              <a:rPr lang="fr-FR" altLang="fr-FR" sz="2300" dirty="0">
                <a:solidFill>
                  <a:schemeClr val="tx1"/>
                </a:solidFill>
                <a:latin typeface="Arial" panose="020B0604020202020204" pitchFamily="34" charset="0"/>
                <a:cs typeface="Arial" panose="020B0604020202020204" pitchFamily="34" charset="0"/>
              </a:rPr>
              <a:t>France</a:t>
            </a:r>
            <a:endParaRPr lang="fr-FR" altLang="fr-FR" sz="2300" dirty="0">
              <a:solidFill>
                <a:schemeClr val="tx1"/>
              </a:solidFill>
              <a:latin typeface="Arial" panose="020B0604020202020204" pitchFamily="34" charset="0"/>
              <a:cs typeface="Arial" panose="020B0604020202020204" pitchFamily="34" charset="0"/>
            </a:endParaRPr>
          </a:p>
        </p:txBody>
      </p:sp>
      <p:sp>
        <p:nvSpPr>
          <p:cNvPr id="6" name="ZoneTexte 5"/>
          <p:cNvSpPr txBox="1"/>
          <p:nvPr/>
        </p:nvSpPr>
        <p:spPr>
          <a:xfrm>
            <a:off x="502710" y="677812"/>
            <a:ext cx="8948569" cy="520805"/>
          </a:xfrm>
          <a:prstGeom prst="rect">
            <a:avLst/>
          </a:prstGeom>
          <a:noFill/>
        </p:spPr>
        <p:txBody>
          <a:bodyPr wrap="square" lIns="104287" tIns="52144" rIns="104287" bIns="52144" rtlCol="0">
            <a:spAutoFit/>
          </a:bodyPr>
          <a:lstStyle/>
          <a:p>
            <a:r>
              <a:rPr lang="fr-FR" sz="2700" b="1" i="1" dirty="0">
                <a:solidFill>
                  <a:srgbClr val="C00000"/>
                </a:solidFill>
                <a:latin typeface="Arial" panose="020B0604020202020204" pitchFamily="34" charset="0"/>
                <a:cs typeface="Arial" panose="020B0604020202020204" pitchFamily="34" charset="0"/>
              </a:rPr>
              <a:t>Les déchets </a:t>
            </a:r>
            <a:r>
              <a:rPr lang="fr-FR" sz="2700" b="1" i="1" dirty="0">
                <a:solidFill>
                  <a:srgbClr val="C00000"/>
                </a:solidFill>
                <a:latin typeface="Arial" panose="020B0604020202020204" pitchFamily="34" charset="0"/>
                <a:cs typeface="Arial" panose="020B0604020202020204" pitchFamily="34" charset="0"/>
              </a:rPr>
              <a:t>de chantiers du </a:t>
            </a:r>
            <a:r>
              <a:rPr lang="fr-FR" sz="2700" b="1" i="1" dirty="0">
                <a:solidFill>
                  <a:srgbClr val="C00000"/>
                </a:solidFill>
                <a:latin typeface="Arial" panose="020B0604020202020204" pitchFamily="34" charset="0"/>
                <a:cs typeface="Arial" panose="020B0604020202020204" pitchFamily="34" charset="0"/>
              </a:rPr>
              <a:t>BTP</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33400" y="6498578"/>
            <a:ext cx="760122" cy="7303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6225199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57743" y="690907"/>
            <a:ext cx="8948569" cy="520805"/>
          </a:xfrm>
          <a:prstGeom prst="rect">
            <a:avLst/>
          </a:prstGeom>
          <a:noFill/>
        </p:spPr>
        <p:txBody>
          <a:bodyPr wrap="square" lIns="104287" tIns="52144" rIns="104287" bIns="52144" rtlCol="0">
            <a:spAutoFit/>
          </a:bodyPr>
          <a:lstStyle/>
          <a:p>
            <a:r>
              <a:rPr lang="fr-FR" sz="2700" b="1" i="1" dirty="0">
                <a:solidFill>
                  <a:srgbClr val="C00000"/>
                </a:solidFill>
                <a:latin typeface="Arial" panose="020B0604020202020204" pitchFamily="34" charset="0"/>
                <a:cs typeface="Arial" panose="020B0604020202020204" pitchFamily="34" charset="0"/>
              </a:rPr>
              <a:t>Les déchets </a:t>
            </a:r>
            <a:r>
              <a:rPr lang="fr-FR" sz="2700" b="1" i="1" dirty="0">
                <a:solidFill>
                  <a:srgbClr val="C00000"/>
                </a:solidFill>
                <a:latin typeface="Arial" panose="020B0604020202020204" pitchFamily="34" charset="0"/>
                <a:cs typeface="Arial" panose="020B0604020202020204" pitchFamily="34" charset="0"/>
              </a:rPr>
              <a:t>dangereux</a:t>
            </a:r>
            <a:endParaRPr lang="fr-FR" sz="2700" b="1" i="1" dirty="0">
              <a:solidFill>
                <a:srgbClr val="C00000"/>
              </a:solidFill>
              <a:latin typeface="Arial" panose="020B0604020202020204" pitchFamily="34" charset="0"/>
              <a:cs typeface="Arial" panose="020B0604020202020204" pitchFamily="34" charset="0"/>
            </a:endParaRPr>
          </a:p>
        </p:txBody>
      </p:sp>
      <p:sp>
        <p:nvSpPr>
          <p:cNvPr id="5" name="ZoneTexte 10"/>
          <p:cNvSpPr txBox="1">
            <a:spLocks noChangeArrowheads="1"/>
          </p:cNvSpPr>
          <p:nvPr/>
        </p:nvSpPr>
        <p:spPr bwMode="auto">
          <a:xfrm>
            <a:off x="546040" y="1304788"/>
            <a:ext cx="9684514" cy="4514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4287" tIns="52144" rIns="104287" bIns="52144">
            <a:spAutoFit/>
          </a:bodyPr>
          <a:lstStyle>
            <a:lvl1pPr marL="577850" indent="-577850" eaLnBrk="0" hangingPunct="0">
              <a:defRPr sz="800">
                <a:solidFill>
                  <a:srgbClr val="898989"/>
                </a:solidFill>
                <a:latin typeface="Trebuchet MS" panose="020B0603020202020204" pitchFamily="34" charset="0"/>
                <a:ea typeface="ＭＳ Ｐゴシック" panose="020B0600070205080204" pitchFamily="34" charset="-128"/>
              </a:defRPr>
            </a:lvl1pPr>
            <a:lvl2pPr marL="38242875" indent="-37474525" eaLnBrk="0" hangingPunct="0">
              <a:defRPr sz="800">
                <a:solidFill>
                  <a:srgbClr val="898989"/>
                </a:solidFill>
                <a:latin typeface="Trebuchet MS" panose="020B0603020202020204" pitchFamily="34" charset="0"/>
                <a:ea typeface="ＭＳ Ｐゴシック" panose="020B0600070205080204" pitchFamily="34" charset="-128"/>
              </a:defRPr>
            </a:lvl2pPr>
            <a:lvl3pPr marL="38433375" indent="-50787300" eaLnBrk="0" hangingPunct="0">
              <a:defRPr sz="800">
                <a:solidFill>
                  <a:srgbClr val="898989"/>
                </a:solidFill>
                <a:latin typeface="Trebuchet MS" panose="020B0603020202020204" pitchFamily="34" charset="0"/>
                <a:ea typeface="ＭＳ Ｐゴシック" panose="020B0600070205080204" pitchFamily="34" charset="-128"/>
              </a:defRPr>
            </a:lvl3pPr>
            <a:lvl4pPr eaLnBrk="0" hangingPunct="0">
              <a:defRPr sz="800">
                <a:solidFill>
                  <a:srgbClr val="898989"/>
                </a:solidFill>
                <a:latin typeface="Trebuchet MS" panose="020B0603020202020204" pitchFamily="34" charset="0"/>
                <a:ea typeface="ＭＳ Ｐゴシック" panose="020B0600070205080204" pitchFamily="34" charset="-128"/>
              </a:defRPr>
            </a:lvl4pPr>
            <a:lvl5pPr eaLnBrk="0" hangingPunct="0">
              <a:defRPr sz="800">
                <a:solidFill>
                  <a:srgbClr val="898989"/>
                </a:solidFill>
                <a:latin typeface="Trebuchet MS" panose="020B0603020202020204" pitchFamily="34" charset="0"/>
                <a:ea typeface="ＭＳ Ｐゴシック" panose="020B0600070205080204" pitchFamily="34" charset="-128"/>
              </a:defRPr>
            </a:lvl5pPr>
            <a:lvl6pPr marL="2540000" indent="-254000" defTabSz="519113" eaLnBrk="0" fontAlgn="base" hangingPunct="0">
              <a:spcBef>
                <a:spcPct val="0"/>
              </a:spcBef>
              <a:spcAft>
                <a:spcPct val="0"/>
              </a:spcAft>
              <a:defRPr sz="800">
                <a:solidFill>
                  <a:srgbClr val="898989"/>
                </a:solidFill>
                <a:latin typeface="Trebuchet MS" panose="020B0603020202020204" pitchFamily="34" charset="0"/>
                <a:ea typeface="ＭＳ Ｐゴシック" panose="020B0600070205080204" pitchFamily="34" charset="-128"/>
              </a:defRPr>
            </a:lvl6pPr>
            <a:lvl7pPr marL="2997200" indent="-254000" defTabSz="519113" eaLnBrk="0" fontAlgn="base" hangingPunct="0">
              <a:spcBef>
                <a:spcPct val="0"/>
              </a:spcBef>
              <a:spcAft>
                <a:spcPct val="0"/>
              </a:spcAft>
              <a:defRPr sz="800">
                <a:solidFill>
                  <a:srgbClr val="898989"/>
                </a:solidFill>
                <a:latin typeface="Trebuchet MS" panose="020B0603020202020204" pitchFamily="34" charset="0"/>
                <a:ea typeface="ＭＳ Ｐゴシック" panose="020B0600070205080204" pitchFamily="34" charset="-128"/>
              </a:defRPr>
            </a:lvl7pPr>
            <a:lvl8pPr marL="3454400" indent="-254000" defTabSz="519113" eaLnBrk="0" fontAlgn="base" hangingPunct="0">
              <a:spcBef>
                <a:spcPct val="0"/>
              </a:spcBef>
              <a:spcAft>
                <a:spcPct val="0"/>
              </a:spcAft>
              <a:defRPr sz="800">
                <a:solidFill>
                  <a:srgbClr val="898989"/>
                </a:solidFill>
                <a:latin typeface="Trebuchet MS" panose="020B0603020202020204" pitchFamily="34" charset="0"/>
                <a:ea typeface="ＭＳ Ｐゴシック" panose="020B0600070205080204" pitchFamily="34" charset="-128"/>
              </a:defRPr>
            </a:lvl8pPr>
            <a:lvl9pPr marL="3911600" indent="-254000" defTabSz="519113" eaLnBrk="0" fontAlgn="base" hangingPunct="0">
              <a:spcBef>
                <a:spcPct val="0"/>
              </a:spcBef>
              <a:spcAft>
                <a:spcPct val="0"/>
              </a:spcAft>
              <a:defRPr sz="800">
                <a:solidFill>
                  <a:srgbClr val="898989"/>
                </a:solidFill>
                <a:latin typeface="Trebuchet MS" panose="020B0603020202020204" pitchFamily="34" charset="0"/>
                <a:ea typeface="ＭＳ Ｐゴシック" panose="020B0600070205080204" pitchFamily="34" charset="-128"/>
              </a:defRPr>
            </a:lvl9pPr>
          </a:lstStyle>
          <a:p>
            <a:pPr marL="391077" indent="-391077" algn="just" eaLnBrk="1" hangingPunct="1">
              <a:spcBef>
                <a:spcPts val="2053"/>
              </a:spcBef>
              <a:spcAft>
                <a:spcPts val="684"/>
              </a:spcAft>
              <a:buFont typeface="Wingdings" panose="05000000000000000000" pitchFamily="2" charset="2"/>
              <a:buChar char="§"/>
            </a:pPr>
            <a:r>
              <a:rPr lang="fr-FR" altLang="fr-FR" sz="2300" dirty="0">
                <a:solidFill>
                  <a:srgbClr val="C00000"/>
                </a:solidFill>
                <a:latin typeface="Arial" panose="020B0604020202020204" pitchFamily="34" charset="0"/>
                <a:cs typeface="Arial" panose="020B0604020202020204" pitchFamily="34" charset="0"/>
              </a:rPr>
              <a:t>Renforcer la connaissance du territoire </a:t>
            </a:r>
            <a:r>
              <a:rPr lang="fr-FR" altLang="fr-FR" sz="2300" dirty="0">
                <a:solidFill>
                  <a:schemeClr val="tx1"/>
                </a:solidFill>
                <a:latin typeface="Arial" panose="020B0604020202020204" pitchFamily="34" charset="0"/>
                <a:cs typeface="Arial" panose="020B0604020202020204" pitchFamily="34" charset="0"/>
              </a:rPr>
              <a:t>en assurant un suivi plus important des installations existantes et en identifiant des sites d’accueil potentiels pour les déchets produits en situation exceptionnelle sur le territoire de l’ancienne Région Haute-Normandie </a:t>
            </a:r>
          </a:p>
          <a:p>
            <a:pPr marL="391077" indent="-391077" algn="just" eaLnBrk="1" hangingPunct="1">
              <a:spcBef>
                <a:spcPts val="2053"/>
              </a:spcBef>
              <a:spcAft>
                <a:spcPts val="684"/>
              </a:spcAft>
              <a:buFont typeface="Wingdings" panose="05000000000000000000" pitchFamily="2" charset="2"/>
              <a:buChar char="§"/>
            </a:pPr>
            <a:r>
              <a:rPr lang="fr-FR" altLang="fr-FR" sz="2300" dirty="0">
                <a:solidFill>
                  <a:srgbClr val="C00000"/>
                </a:solidFill>
                <a:latin typeface="Arial" panose="020B0604020202020204" pitchFamily="34" charset="0"/>
                <a:cs typeface="Arial" panose="020B0604020202020204" pitchFamily="34" charset="0"/>
              </a:rPr>
              <a:t>Fédérer les acteurs du territoire </a:t>
            </a:r>
            <a:r>
              <a:rPr lang="fr-FR" altLang="fr-FR" sz="2300" dirty="0">
                <a:solidFill>
                  <a:schemeClr val="tx1"/>
                </a:solidFill>
                <a:latin typeface="Arial" panose="020B0604020202020204" pitchFamily="34" charset="0"/>
                <a:cs typeface="Arial" panose="020B0604020202020204" pitchFamily="34" charset="0"/>
              </a:rPr>
              <a:t>pour participer à des réflexions conduites à des échelles territoriales supérieures, en particulier pour la définition des cahiers des charges des </a:t>
            </a:r>
            <a:r>
              <a:rPr lang="fr-FR" altLang="fr-FR" sz="2300" dirty="0">
                <a:solidFill>
                  <a:schemeClr val="tx1"/>
                </a:solidFill>
                <a:latin typeface="Arial" panose="020B0604020202020204" pitchFamily="34" charset="0"/>
                <a:cs typeface="Arial" panose="020B0604020202020204" pitchFamily="34" charset="0"/>
              </a:rPr>
              <a:t>éco-organismes </a:t>
            </a:r>
            <a:endParaRPr lang="fr-FR" altLang="fr-FR" sz="2300" dirty="0">
              <a:solidFill>
                <a:schemeClr val="tx1"/>
              </a:solidFill>
              <a:latin typeface="Arial" panose="020B0604020202020204" pitchFamily="34" charset="0"/>
              <a:cs typeface="Arial" panose="020B0604020202020204" pitchFamily="34" charset="0"/>
            </a:endParaRPr>
          </a:p>
          <a:p>
            <a:pPr marL="391077" indent="-391077" algn="just" eaLnBrk="1" hangingPunct="1">
              <a:spcBef>
                <a:spcPts val="2053"/>
              </a:spcBef>
              <a:spcAft>
                <a:spcPts val="684"/>
              </a:spcAft>
              <a:buFont typeface="Wingdings" panose="05000000000000000000" pitchFamily="2" charset="2"/>
              <a:buChar char="§"/>
            </a:pPr>
            <a:r>
              <a:rPr lang="fr-FR" altLang="fr-FR" sz="2300" dirty="0">
                <a:solidFill>
                  <a:srgbClr val="C00000"/>
                </a:solidFill>
                <a:latin typeface="Arial" panose="020B0604020202020204" pitchFamily="34" charset="0"/>
                <a:cs typeface="Arial" panose="020B0604020202020204" pitchFamily="34" charset="0"/>
              </a:rPr>
              <a:t>Développer les actions de sensibilisation </a:t>
            </a:r>
            <a:r>
              <a:rPr lang="fr-FR" altLang="fr-FR" sz="2300" dirty="0">
                <a:solidFill>
                  <a:schemeClr val="tx1"/>
                </a:solidFill>
                <a:latin typeface="Arial" panose="020B0604020202020204" pitchFamily="34" charset="0"/>
                <a:cs typeface="Arial" panose="020B0604020202020204" pitchFamily="34" charset="0"/>
              </a:rPr>
              <a:t>pour les déchets dont la collecte est entravée par de mauvaises pratiques ou des contraintes règlementaires fortes : Amiante, filière Eco-DDS, VHU </a:t>
            </a:r>
            <a:endParaRPr lang="fr-FR" altLang="fr-FR" sz="2300" dirty="0">
              <a:solidFill>
                <a:schemeClr val="tx1"/>
              </a:solidFill>
              <a:latin typeface="Arial" panose="020B0604020202020204" pitchFamily="34" charset="0"/>
              <a:cs typeface="Arial" panose="020B0604020202020204" pitchFamily="34" charset="0"/>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33400" y="6498578"/>
            <a:ext cx="760122" cy="7303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4965240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64123" y="2476111"/>
            <a:ext cx="8377713" cy="3946358"/>
          </a:xfrm>
          <a:prstGeom prst="rect">
            <a:avLst/>
          </a:prstGeom>
        </p:spPr>
        <p:txBody>
          <a:bodyPr wrap="square" lIns="104287" tIns="52144" rIns="104287" bIns="52144">
            <a:spAutoFit/>
          </a:bodyPr>
          <a:lstStyle/>
          <a:p>
            <a:pPr indent="-195539" algn="just">
              <a:lnSpc>
                <a:spcPct val="120000"/>
              </a:lnSpc>
              <a:buFont typeface="Wingdings" panose="05000000000000000000" pitchFamily="2" charset="2"/>
              <a:buChar char="q"/>
            </a:pPr>
            <a:r>
              <a:rPr lang="fr-FR" sz="1600" spc="228" dirty="0">
                <a:latin typeface="Arial"/>
                <a:cs typeface="Arial"/>
              </a:rPr>
              <a:t> Loi </a:t>
            </a:r>
            <a:r>
              <a:rPr lang="fr-FR" sz="1600" spc="228" dirty="0">
                <a:latin typeface="Arial"/>
                <a:cs typeface="Arial"/>
              </a:rPr>
              <a:t>NOTRe du 7 août </a:t>
            </a:r>
            <a:r>
              <a:rPr lang="fr-FR" sz="1600" spc="228" dirty="0">
                <a:latin typeface="Arial"/>
                <a:cs typeface="Arial"/>
              </a:rPr>
              <a:t>2015</a:t>
            </a:r>
            <a:endParaRPr lang="fr-FR" sz="1600" spc="228" dirty="0">
              <a:latin typeface="Arial"/>
              <a:cs typeface="Arial"/>
            </a:endParaRPr>
          </a:p>
          <a:p>
            <a:pPr indent="-195539" algn="just">
              <a:lnSpc>
                <a:spcPct val="120000"/>
              </a:lnSpc>
              <a:buFont typeface="Wingdings" panose="05000000000000000000" pitchFamily="2" charset="2"/>
              <a:buChar char="q"/>
            </a:pPr>
            <a:endParaRPr lang="fr-FR" sz="1600" spc="228" dirty="0">
              <a:latin typeface="Arial"/>
              <a:cs typeface="Arial"/>
            </a:endParaRPr>
          </a:p>
          <a:p>
            <a:pPr indent="-195539" algn="just">
              <a:lnSpc>
                <a:spcPct val="120000"/>
              </a:lnSpc>
              <a:buFont typeface="Wingdings" panose="05000000000000000000" pitchFamily="2" charset="2"/>
              <a:buChar char="q"/>
            </a:pPr>
            <a:r>
              <a:rPr lang="fr-FR" sz="1600" spc="228" dirty="0">
                <a:latin typeface="Arial"/>
                <a:cs typeface="Arial"/>
              </a:rPr>
              <a:t> Tous les types de déchets sont concernés (sauf nucléaires)</a:t>
            </a:r>
          </a:p>
          <a:p>
            <a:pPr indent="-195539" algn="just">
              <a:lnSpc>
                <a:spcPct val="120000"/>
              </a:lnSpc>
              <a:buFont typeface="Wingdings" panose="05000000000000000000" pitchFamily="2" charset="2"/>
              <a:buChar char="q"/>
            </a:pPr>
            <a:endParaRPr lang="fr-FR" sz="1600" spc="228" dirty="0">
              <a:latin typeface="Arial"/>
              <a:cs typeface="Arial"/>
            </a:endParaRPr>
          </a:p>
          <a:p>
            <a:pPr indent="-195539" algn="just">
              <a:lnSpc>
                <a:spcPct val="120000"/>
              </a:lnSpc>
              <a:buFont typeface="Wingdings" panose="05000000000000000000" pitchFamily="2" charset="2"/>
              <a:buChar char="q"/>
            </a:pPr>
            <a:r>
              <a:rPr lang="fr-FR" sz="1600" spc="228" dirty="0">
                <a:latin typeface="Arial"/>
                <a:cs typeface="Arial"/>
              </a:rPr>
              <a:t> Des enjeux plus larges: objectifs régionaux de réduction des déchets, gestion spécifique de nouvelles catégories de déchets (amiantes, bio déchets …), élaboration d’un plan d’action en faveur de l’économie circulaire</a:t>
            </a:r>
          </a:p>
          <a:p>
            <a:pPr indent="-195539" algn="just">
              <a:lnSpc>
                <a:spcPct val="120000"/>
              </a:lnSpc>
              <a:buFont typeface="Wingdings" panose="05000000000000000000" pitchFamily="2" charset="2"/>
              <a:buChar char="q"/>
            </a:pPr>
            <a:endParaRPr lang="fr-FR" sz="1600" spc="228" dirty="0">
              <a:latin typeface="Arial"/>
              <a:cs typeface="Arial"/>
            </a:endParaRPr>
          </a:p>
          <a:p>
            <a:pPr indent="-195539" algn="just">
              <a:lnSpc>
                <a:spcPct val="120000"/>
              </a:lnSpc>
              <a:buFont typeface="Wingdings" panose="05000000000000000000" pitchFamily="2" charset="2"/>
              <a:buChar char="q"/>
            </a:pPr>
            <a:r>
              <a:rPr lang="fr-FR" sz="1600" spc="228" dirty="0">
                <a:latin typeface="Arial"/>
                <a:cs typeface="Arial"/>
              </a:rPr>
              <a:t> Volet du Schéma Régional d’Aménagement, de Développement Durable et d’Egalité des Territoires (SRADDET), articulé avec le Schéma Régional de Développement Economique, d’Innovation et d’Internationalisation (SRDEII)</a:t>
            </a:r>
          </a:p>
        </p:txBody>
      </p:sp>
      <p:sp>
        <p:nvSpPr>
          <p:cNvPr id="6" name="ZoneTexte 5"/>
          <p:cNvSpPr txBox="1"/>
          <p:nvPr/>
        </p:nvSpPr>
        <p:spPr>
          <a:xfrm>
            <a:off x="1164123" y="1413735"/>
            <a:ext cx="8948569" cy="659304"/>
          </a:xfrm>
          <a:prstGeom prst="rect">
            <a:avLst/>
          </a:prstGeom>
          <a:noFill/>
        </p:spPr>
        <p:txBody>
          <a:bodyPr wrap="square" lIns="104287" tIns="52144" rIns="104287" bIns="52144" rtlCol="0">
            <a:spAutoFit/>
          </a:bodyPr>
          <a:lstStyle/>
          <a:p>
            <a:r>
              <a:rPr lang="fr-FR" i="1" spc="228" dirty="0">
                <a:latin typeface="Arial"/>
                <a:cs typeface="Arial"/>
              </a:rPr>
              <a:t>Le PRPGD: une stratégie territoriale globale en matière de prévention, de gestion des déchets et d’économie circulaire.</a:t>
            </a:r>
            <a:endParaRPr lang="fr-FR" i="1" spc="228" dirty="0">
              <a:latin typeface="Arial"/>
              <a:cs typeface="Arial"/>
            </a:endParaRPr>
          </a:p>
        </p:txBody>
      </p:sp>
    </p:spTree>
    <p:extLst>
      <p:ext uri="{BB962C8B-B14F-4D97-AF65-F5344CB8AC3E}">
        <p14:creationId xmlns:p14="http://schemas.microsoft.com/office/powerpoint/2010/main" val="34209045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10"/>
          <p:cNvSpPr txBox="1">
            <a:spLocks noChangeArrowheads="1"/>
          </p:cNvSpPr>
          <p:nvPr/>
        </p:nvSpPr>
        <p:spPr bwMode="auto">
          <a:xfrm>
            <a:off x="546040" y="1304788"/>
            <a:ext cx="9722687" cy="2847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4287" tIns="52144" rIns="104287" bIns="52144">
            <a:spAutoFit/>
          </a:bodyPr>
          <a:lstStyle>
            <a:lvl1pPr marL="577850" indent="-577850" eaLnBrk="0" hangingPunct="0">
              <a:defRPr sz="800">
                <a:solidFill>
                  <a:srgbClr val="898989"/>
                </a:solidFill>
                <a:latin typeface="Trebuchet MS" panose="020B0603020202020204" pitchFamily="34" charset="0"/>
                <a:ea typeface="ＭＳ Ｐゴシック" panose="020B0600070205080204" pitchFamily="34" charset="-128"/>
              </a:defRPr>
            </a:lvl1pPr>
            <a:lvl2pPr marL="38242875" indent="-37474525" eaLnBrk="0" hangingPunct="0">
              <a:defRPr sz="800">
                <a:solidFill>
                  <a:srgbClr val="898989"/>
                </a:solidFill>
                <a:latin typeface="Trebuchet MS" panose="020B0603020202020204" pitchFamily="34" charset="0"/>
                <a:ea typeface="ＭＳ Ｐゴシック" panose="020B0600070205080204" pitchFamily="34" charset="-128"/>
              </a:defRPr>
            </a:lvl2pPr>
            <a:lvl3pPr marL="38433375" indent="-50787300" eaLnBrk="0" hangingPunct="0">
              <a:defRPr sz="800">
                <a:solidFill>
                  <a:srgbClr val="898989"/>
                </a:solidFill>
                <a:latin typeface="Trebuchet MS" panose="020B0603020202020204" pitchFamily="34" charset="0"/>
                <a:ea typeface="ＭＳ Ｐゴシック" panose="020B0600070205080204" pitchFamily="34" charset="-128"/>
              </a:defRPr>
            </a:lvl3pPr>
            <a:lvl4pPr eaLnBrk="0" hangingPunct="0">
              <a:defRPr sz="800">
                <a:solidFill>
                  <a:srgbClr val="898989"/>
                </a:solidFill>
                <a:latin typeface="Trebuchet MS" panose="020B0603020202020204" pitchFamily="34" charset="0"/>
                <a:ea typeface="ＭＳ Ｐゴシック" panose="020B0600070205080204" pitchFamily="34" charset="-128"/>
              </a:defRPr>
            </a:lvl4pPr>
            <a:lvl5pPr eaLnBrk="0" hangingPunct="0">
              <a:defRPr sz="800">
                <a:solidFill>
                  <a:srgbClr val="898989"/>
                </a:solidFill>
                <a:latin typeface="Trebuchet MS" panose="020B0603020202020204" pitchFamily="34" charset="0"/>
                <a:ea typeface="ＭＳ Ｐゴシック" panose="020B0600070205080204" pitchFamily="34" charset="-128"/>
              </a:defRPr>
            </a:lvl5pPr>
            <a:lvl6pPr marL="2540000" indent="-254000" defTabSz="519113" eaLnBrk="0" fontAlgn="base" hangingPunct="0">
              <a:spcBef>
                <a:spcPct val="0"/>
              </a:spcBef>
              <a:spcAft>
                <a:spcPct val="0"/>
              </a:spcAft>
              <a:defRPr sz="800">
                <a:solidFill>
                  <a:srgbClr val="898989"/>
                </a:solidFill>
                <a:latin typeface="Trebuchet MS" panose="020B0603020202020204" pitchFamily="34" charset="0"/>
                <a:ea typeface="ＭＳ Ｐゴシック" panose="020B0600070205080204" pitchFamily="34" charset="-128"/>
              </a:defRPr>
            </a:lvl6pPr>
            <a:lvl7pPr marL="2997200" indent="-254000" defTabSz="519113" eaLnBrk="0" fontAlgn="base" hangingPunct="0">
              <a:spcBef>
                <a:spcPct val="0"/>
              </a:spcBef>
              <a:spcAft>
                <a:spcPct val="0"/>
              </a:spcAft>
              <a:defRPr sz="800">
                <a:solidFill>
                  <a:srgbClr val="898989"/>
                </a:solidFill>
                <a:latin typeface="Trebuchet MS" panose="020B0603020202020204" pitchFamily="34" charset="0"/>
                <a:ea typeface="ＭＳ Ｐゴシック" panose="020B0600070205080204" pitchFamily="34" charset="-128"/>
              </a:defRPr>
            </a:lvl7pPr>
            <a:lvl8pPr marL="3454400" indent="-254000" defTabSz="519113" eaLnBrk="0" fontAlgn="base" hangingPunct="0">
              <a:spcBef>
                <a:spcPct val="0"/>
              </a:spcBef>
              <a:spcAft>
                <a:spcPct val="0"/>
              </a:spcAft>
              <a:defRPr sz="800">
                <a:solidFill>
                  <a:srgbClr val="898989"/>
                </a:solidFill>
                <a:latin typeface="Trebuchet MS" panose="020B0603020202020204" pitchFamily="34" charset="0"/>
                <a:ea typeface="ＭＳ Ｐゴシック" panose="020B0600070205080204" pitchFamily="34" charset="-128"/>
              </a:defRPr>
            </a:lvl8pPr>
            <a:lvl9pPr marL="3911600" indent="-254000" defTabSz="519113" eaLnBrk="0" fontAlgn="base" hangingPunct="0">
              <a:spcBef>
                <a:spcPct val="0"/>
              </a:spcBef>
              <a:spcAft>
                <a:spcPct val="0"/>
              </a:spcAft>
              <a:defRPr sz="800">
                <a:solidFill>
                  <a:srgbClr val="898989"/>
                </a:solidFill>
                <a:latin typeface="Trebuchet MS" panose="020B0603020202020204" pitchFamily="34" charset="0"/>
                <a:ea typeface="ＭＳ Ｐゴシック" panose="020B0600070205080204" pitchFamily="34" charset="-128"/>
              </a:defRPr>
            </a:lvl9pPr>
          </a:lstStyle>
          <a:p>
            <a:pPr marL="391077" indent="-391077">
              <a:spcBef>
                <a:spcPts val="1800"/>
              </a:spcBef>
              <a:spcAft>
                <a:spcPts val="600"/>
              </a:spcAft>
              <a:buFont typeface="Wingdings" panose="05000000000000000000" pitchFamily="2" charset="2"/>
              <a:buChar char="q"/>
              <a:defRPr/>
            </a:pPr>
            <a:endParaRPr lang="fr-FR" altLang="fr-FR" sz="2300" dirty="0">
              <a:solidFill>
                <a:schemeClr val="tx1"/>
              </a:solidFill>
              <a:latin typeface="Arial" panose="020B0604020202020204" pitchFamily="34" charset="0"/>
              <a:cs typeface="Arial" panose="020B0604020202020204" pitchFamily="34" charset="0"/>
            </a:endParaRPr>
          </a:p>
          <a:p>
            <a:pPr marL="0" indent="0">
              <a:spcBef>
                <a:spcPts val="1800"/>
              </a:spcBef>
              <a:spcAft>
                <a:spcPts val="600"/>
              </a:spcAft>
              <a:defRPr/>
            </a:pPr>
            <a:endParaRPr lang="fr-FR" altLang="fr-FR" sz="1400" dirty="0">
              <a:solidFill>
                <a:schemeClr val="tx1"/>
              </a:solidFill>
              <a:latin typeface="Arial" panose="020B0604020202020204" pitchFamily="34" charset="0"/>
              <a:cs typeface="Arial" panose="020B0604020202020204" pitchFamily="34" charset="0"/>
            </a:endParaRPr>
          </a:p>
          <a:p>
            <a:pPr marL="0" indent="0">
              <a:spcBef>
                <a:spcPts val="1800"/>
              </a:spcBef>
              <a:spcAft>
                <a:spcPts val="1200"/>
              </a:spcAft>
            </a:pPr>
            <a:endParaRPr lang="fr-FR" altLang="fr-FR" sz="2300" dirty="0">
              <a:solidFill>
                <a:schemeClr val="tx1"/>
              </a:solidFill>
              <a:latin typeface="Arial" panose="020B0604020202020204" pitchFamily="34" charset="0"/>
              <a:cs typeface="Arial" panose="020B0604020202020204" pitchFamily="34" charset="0"/>
            </a:endParaRPr>
          </a:p>
          <a:p>
            <a:pPr marL="0" indent="0" eaLnBrk="1" hangingPunct="1">
              <a:spcBef>
                <a:spcPts val="2053"/>
              </a:spcBef>
              <a:spcAft>
                <a:spcPts val="684"/>
              </a:spcAft>
              <a:defRPr/>
            </a:pPr>
            <a:endParaRPr lang="fr-FR" altLang="fr-FR" sz="1600" dirty="0">
              <a:solidFill>
                <a:schemeClr val="tx1"/>
              </a:solidFill>
              <a:latin typeface="Arial" panose="020B0604020202020204" pitchFamily="34" charset="0"/>
              <a:cs typeface="Arial" panose="020B0604020202020204" pitchFamily="34" charset="0"/>
            </a:endParaRPr>
          </a:p>
          <a:p>
            <a:pPr marL="0" indent="0">
              <a:spcBef>
                <a:spcPts val="684"/>
              </a:spcBef>
            </a:pPr>
            <a:endParaRPr lang="fr-FR" altLang="fr-FR" sz="2300" dirty="0">
              <a:solidFill>
                <a:schemeClr val="tx1"/>
              </a:solidFill>
              <a:latin typeface="Arial" panose="020B0604020202020204" pitchFamily="34" charset="0"/>
              <a:cs typeface="Arial" panose="020B0604020202020204" pitchFamily="34" charset="0"/>
            </a:endParaRPr>
          </a:p>
        </p:txBody>
      </p:sp>
      <p:sp>
        <p:nvSpPr>
          <p:cNvPr id="6" name="ZoneTexte 5"/>
          <p:cNvSpPr txBox="1"/>
          <p:nvPr/>
        </p:nvSpPr>
        <p:spPr>
          <a:xfrm>
            <a:off x="457743" y="690907"/>
            <a:ext cx="8948569" cy="520805"/>
          </a:xfrm>
          <a:prstGeom prst="rect">
            <a:avLst/>
          </a:prstGeom>
          <a:noFill/>
        </p:spPr>
        <p:txBody>
          <a:bodyPr wrap="square" lIns="104287" tIns="52144" rIns="104287" bIns="52144" rtlCol="0">
            <a:spAutoFit/>
          </a:bodyPr>
          <a:lstStyle/>
          <a:p>
            <a:r>
              <a:rPr lang="fr-FR" sz="2700" b="1" i="1" dirty="0">
                <a:solidFill>
                  <a:srgbClr val="C00000"/>
                </a:solidFill>
                <a:latin typeface="Arial" panose="020B0604020202020204" pitchFamily="34" charset="0"/>
                <a:cs typeface="Arial" panose="020B0604020202020204" pitchFamily="34" charset="0"/>
              </a:rPr>
              <a:t>Les déchets </a:t>
            </a:r>
            <a:r>
              <a:rPr lang="fr-FR" sz="2700" b="1" i="1" dirty="0">
                <a:solidFill>
                  <a:srgbClr val="C00000"/>
                </a:solidFill>
                <a:latin typeface="Arial" panose="020B0604020202020204" pitchFamily="34" charset="0"/>
                <a:cs typeface="Arial" panose="020B0604020202020204" pitchFamily="34" charset="0"/>
              </a:rPr>
              <a:t>dangereux</a:t>
            </a:r>
            <a:endParaRPr lang="fr-FR" sz="2700" b="1" i="1" dirty="0">
              <a:solidFill>
                <a:srgbClr val="C00000"/>
              </a:solidFill>
              <a:latin typeface="Arial" panose="020B0604020202020204" pitchFamily="34" charset="0"/>
              <a:cs typeface="Arial" panose="020B0604020202020204" pitchFamily="34" charset="0"/>
            </a:endParaRPr>
          </a:p>
        </p:txBody>
      </p:sp>
      <p:sp>
        <p:nvSpPr>
          <p:cNvPr id="3" name="Rectangle 2"/>
          <p:cNvSpPr/>
          <p:nvPr/>
        </p:nvSpPr>
        <p:spPr>
          <a:xfrm>
            <a:off x="457743" y="2016498"/>
            <a:ext cx="9810983" cy="2947110"/>
          </a:xfrm>
          <a:prstGeom prst="rect">
            <a:avLst/>
          </a:prstGeom>
        </p:spPr>
        <p:txBody>
          <a:bodyPr wrap="square" lIns="104287" tIns="52144" rIns="104287" bIns="52144">
            <a:spAutoFit/>
          </a:bodyPr>
          <a:lstStyle/>
          <a:p>
            <a:pPr marL="391077" indent="-391077" algn="just">
              <a:spcBef>
                <a:spcPts val="2053"/>
              </a:spcBef>
              <a:spcAft>
                <a:spcPts val="684"/>
              </a:spcAft>
              <a:buFont typeface="Wingdings" panose="05000000000000000000" pitchFamily="2" charset="2"/>
              <a:buChar char="§"/>
            </a:pPr>
            <a:r>
              <a:rPr lang="fr-FR" altLang="fr-FR" sz="2300" dirty="0">
                <a:solidFill>
                  <a:srgbClr val="C00000"/>
                </a:solidFill>
                <a:latin typeface="Arial" panose="020B0604020202020204" pitchFamily="34" charset="0"/>
                <a:cs typeface="Arial" panose="020B0604020202020204" pitchFamily="34" charset="0"/>
              </a:rPr>
              <a:t>Etendre les actions de collectes ponctuelles existantes</a:t>
            </a:r>
            <a:r>
              <a:rPr lang="fr-FR" altLang="fr-FR" sz="2300" b="1" dirty="0">
                <a:latin typeface="Arial" panose="020B0604020202020204" pitchFamily="34" charset="0"/>
                <a:cs typeface="Arial" panose="020B0604020202020204" pitchFamily="34" charset="0"/>
              </a:rPr>
              <a:t> </a:t>
            </a:r>
            <a:r>
              <a:rPr lang="fr-FR" altLang="fr-FR" sz="2300" dirty="0">
                <a:latin typeface="Arial" panose="020B0604020202020204" pitchFamily="34" charset="0"/>
                <a:cs typeface="Arial" panose="020B0604020202020204" pitchFamily="34" charset="0"/>
              </a:rPr>
              <a:t>et les étendre à de nouveaux déchets ;</a:t>
            </a:r>
          </a:p>
          <a:p>
            <a:pPr marL="325898" indent="-325898" algn="just">
              <a:spcBef>
                <a:spcPts val="2053"/>
              </a:spcBef>
              <a:spcAft>
                <a:spcPts val="684"/>
              </a:spcAft>
              <a:buFont typeface="Wingdings" panose="05000000000000000000" pitchFamily="2" charset="2"/>
              <a:buChar char="§"/>
            </a:pPr>
            <a:r>
              <a:rPr lang="fr-FR" altLang="fr-FR" sz="2300" dirty="0">
                <a:solidFill>
                  <a:srgbClr val="C00000"/>
                </a:solidFill>
                <a:latin typeface="Arial" panose="020B0604020202020204" pitchFamily="34" charset="0"/>
                <a:cs typeface="Arial" panose="020B0604020202020204" pitchFamily="34" charset="0"/>
              </a:rPr>
              <a:t>Conforter les capacités d’accueil du territoire</a:t>
            </a:r>
            <a:r>
              <a:rPr lang="fr-FR" altLang="fr-FR" sz="2300" dirty="0">
                <a:latin typeface="Arial" panose="020B0604020202020204" pitchFamily="34" charset="0"/>
                <a:cs typeface="Arial" panose="020B0604020202020204" pitchFamily="34" charset="0"/>
              </a:rPr>
              <a:t>, au besoin par l’extension ou la création d’installations nouvelles ;</a:t>
            </a:r>
          </a:p>
          <a:p>
            <a:pPr marL="325898" indent="-325898" algn="just">
              <a:spcBef>
                <a:spcPts val="2053"/>
              </a:spcBef>
              <a:spcAft>
                <a:spcPts val="684"/>
              </a:spcAft>
              <a:buFont typeface="Wingdings" panose="05000000000000000000" pitchFamily="2" charset="2"/>
              <a:buChar char="§"/>
            </a:pPr>
            <a:r>
              <a:rPr lang="fr-FR" altLang="fr-FR" sz="2300" dirty="0">
                <a:solidFill>
                  <a:srgbClr val="C00000"/>
                </a:solidFill>
                <a:latin typeface="Arial" panose="020B0604020202020204" pitchFamily="34" charset="0"/>
                <a:cs typeface="Arial" panose="020B0604020202020204" pitchFamily="34" charset="0"/>
              </a:rPr>
              <a:t>Favoriser la valorisation des déchets </a:t>
            </a:r>
            <a:r>
              <a:rPr lang="fr-FR" altLang="fr-FR" sz="2300" dirty="0">
                <a:latin typeface="Arial" panose="020B0604020202020204" pitchFamily="34" charset="0"/>
                <a:cs typeface="Arial" panose="020B0604020202020204" pitchFamily="34" charset="0"/>
              </a:rPr>
              <a:t>et réduire la part des déchets ne faisant l’objet d’aucune valorisation.</a:t>
            </a: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33400" y="6498578"/>
            <a:ext cx="760122" cy="7303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889909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46039" y="638524"/>
            <a:ext cx="9722687" cy="520805"/>
          </a:xfrm>
          <a:prstGeom prst="rect">
            <a:avLst/>
          </a:prstGeom>
          <a:noFill/>
        </p:spPr>
        <p:txBody>
          <a:bodyPr wrap="square" lIns="104287" tIns="52144" rIns="104287" bIns="52144" rtlCol="0">
            <a:spAutoFit/>
          </a:bodyPr>
          <a:lstStyle/>
          <a:p>
            <a:r>
              <a:rPr lang="fr-FR" sz="2700" b="1" i="1" dirty="0">
                <a:solidFill>
                  <a:srgbClr val="C00000"/>
                </a:solidFill>
                <a:latin typeface="Arial" panose="020B0604020202020204" pitchFamily="34" charset="0"/>
                <a:cs typeface="Arial" panose="020B0604020202020204" pitchFamily="34" charset="0"/>
              </a:rPr>
              <a:t>Les </a:t>
            </a:r>
            <a:r>
              <a:rPr lang="fr-FR" sz="2700" b="1" i="1" dirty="0">
                <a:solidFill>
                  <a:srgbClr val="C00000"/>
                </a:solidFill>
                <a:latin typeface="Arial" panose="020B0604020202020204" pitchFamily="34" charset="0"/>
                <a:cs typeface="Arial" panose="020B0604020202020204" pitchFamily="34" charset="0"/>
              </a:rPr>
              <a:t>Déchets d’Activités de Soins à Risques Infectieux</a:t>
            </a:r>
            <a:endParaRPr lang="fr-FR" sz="2700" b="1" i="1" dirty="0">
              <a:solidFill>
                <a:srgbClr val="C00000"/>
              </a:solidFill>
              <a:latin typeface="Arial" panose="020B0604020202020204" pitchFamily="34" charset="0"/>
              <a:cs typeface="Arial" panose="020B0604020202020204" pitchFamily="34" charset="0"/>
            </a:endParaRPr>
          </a:p>
        </p:txBody>
      </p:sp>
      <p:sp>
        <p:nvSpPr>
          <p:cNvPr id="5" name="ZoneTexte 10"/>
          <p:cNvSpPr txBox="1">
            <a:spLocks noChangeArrowheads="1"/>
          </p:cNvSpPr>
          <p:nvPr/>
        </p:nvSpPr>
        <p:spPr bwMode="auto">
          <a:xfrm>
            <a:off x="546040" y="1304789"/>
            <a:ext cx="9722687" cy="5075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4287" tIns="52144" rIns="104287" bIns="52144">
            <a:spAutoFit/>
          </a:bodyPr>
          <a:lstStyle>
            <a:lvl1pPr marL="577850" indent="-577850" eaLnBrk="0" hangingPunct="0">
              <a:defRPr sz="800">
                <a:solidFill>
                  <a:srgbClr val="898989"/>
                </a:solidFill>
                <a:latin typeface="Trebuchet MS" panose="020B0603020202020204" pitchFamily="34" charset="0"/>
                <a:ea typeface="ＭＳ Ｐゴシック" panose="020B0600070205080204" pitchFamily="34" charset="-128"/>
              </a:defRPr>
            </a:lvl1pPr>
            <a:lvl2pPr marL="38242875" indent="-37474525" eaLnBrk="0" hangingPunct="0">
              <a:defRPr sz="800">
                <a:solidFill>
                  <a:srgbClr val="898989"/>
                </a:solidFill>
                <a:latin typeface="Trebuchet MS" panose="020B0603020202020204" pitchFamily="34" charset="0"/>
                <a:ea typeface="ＭＳ Ｐゴシック" panose="020B0600070205080204" pitchFamily="34" charset="-128"/>
              </a:defRPr>
            </a:lvl2pPr>
            <a:lvl3pPr marL="38433375" indent="-50787300" eaLnBrk="0" hangingPunct="0">
              <a:defRPr sz="800">
                <a:solidFill>
                  <a:srgbClr val="898989"/>
                </a:solidFill>
                <a:latin typeface="Trebuchet MS" panose="020B0603020202020204" pitchFamily="34" charset="0"/>
                <a:ea typeface="ＭＳ Ｐゴシック" panose="020B0600070205080204" pitchFamily="34" charset="-128"/>
              </a:defRPr>
            </a:lvl3pPr>
            <a:lvl4pPr eaLnBrk="0" hangingPunct="0">
              <a:defRPr sz="800">
                <a:solidFill>
                  <a:srgbClr val="898989"/>
                </a:solidFill>
                <a:latin typeface="Trebuchet MS" panose="020B0603020202020204" pitchFamily="34" charset="0"/>
                <a:ea typeface="ＭＳ Ｐゴシック" panose="020B0600070205080204" pitchFamily="34" charset="-128"/>
              </a:defRPr>
            </a:lvl4pPr>
            <a:lvl5pPr eaLnBrk="0" hangingPunct="0">
              <a:defRPr sz="800">
                <a:solidFill>
                  <a:srgbClr val="898989"/>
                </a:solidFill>
                <a:latin typeface="Trebuchet MS" panose="020B0603020202020204" pitchFamily="34" charset="0"/>
                <a:ea typeface="ＭＳ Ｐゴシック" panose="020B0600070205080204" pitchFamily="34" charset="-128"/>
              </a:defRPr>
            </a:lvl5pPr>
            <a:lvl6pPr marL="2540000" indent="-254000" defTabSz="519113" eaLnBrk="0" fontAlgn="base" hangingPunct="0">
              <a:spcBef>
                <a:spcPct val="0"/>
              </a:spcBef>
              <a:spcAft>
                <a:spcPct val="0"/>
              </a:spcAft>
              <a:defRPr sz="800">
                <a:solidFill>
                  <a:srgbClr val="898989"/>
                </a:solidFill>
                <a:latin typeface="Trebuchet MS" panose="020B0603020202020204" pitchFamily="34" charset="0"/>
                <a:ea typeface="ＭＳ Ｐゴシック" panose="020B0600070205080204" pitchFamily="34" charset="-128"/>
              </a:defRPr>
            </a:lvl6pPr>
            <a:lvl7pPr marL="2997200" indent="-254000" defTabSz="519113" eaLnBrk="0" fontAlgn="base" hangingPunct="0">
              <a:spcBef>
                <a:spcPct val="0"/>
              </a:spcBef>
              <a:spcAft>
                <a:spcPct val="0"/>
              </a:spcAft>
              <a:defRPr sz="800">
                <a:solidFill>
                  <a:srgbClr val="898989"/>
                </a:solidFill>
                <a:latin typeface="Trebuchet MS" panose="020B0603020202020204" pitchFamily="34" charset="0"/>
                <a:ea typeface="ＭＳ Ｐゴシック" panose="020B0600070205080204" pitchFamily="34" charset="-128"/>
              </a:defRPr>
            </a:lvl7pPr>
            <a:lvl8pPr marL="3454400" indent="-254000" defTabSz="519113" eaLnBrk="0" fontAlgn="base" hangingPunct="0">
              <a:spcBef>
                <a:spcPct val="0"/>
              </a:spcBef>
              <a:spcAft>
                <a:spcPct val="0"/>
              </a:spcAft>
              <a:defRPr sz="800">
                <a:solidFill>
                  <a:srgbClr val="898989"/>
                </a:solidFill>
                <a:latin typeface="Trebuchet MS" panose="020B0603020202020204" pitchFamily="34" charset="0"/>
                <a:ea typeface="ＭＳ Ｐゴシック" panose="020B0600070205080204" pitchFamily="34" charset="-128"/>
              </a:defRPr>
            </a:lvl8pPr>
            <a:lvl9pPr marL="3911600" indent="-254000" defTabSz="519113" eaLnBrk="0" fontAlgn="base" hangingPunct="0">
              <a:spcBef>
                <a:spcPct val="0"/>
              </a:spcBef>
              <a:spcAft>
                <a:spcPct val="0"/>
              </a:spcAft>
              <a:defRPr sz="800">
                <a:solidFill>
                  <a:srgbClr val="898989"/>
                </a:solidFill>
                <a:latin typeface="Trebuchet MS" panose="020B0603020202020204" pitchFamily="34" charset="0"/>
                <a:ea typeface="ＭＳ Ｐゴシック" panose="020B0600070205080204" pitchFamily="34" charset="-128"/>
              </a:defRPr>
            </a:lvl9pPr>
          </a:lstStyle>
          <a:p>
            <a:pPr marL="391077" indent="-391077" algn="just" eaLnBrk="1" hangingPunct="1">
              <a:spcBef>
                <a:spcPts val="2053"/>
              </a:spcBef>
              <a:spcAft>
                <a:spcPts val="684"/>
              </a:spcAft>
              <a:buFont typeface="Wingdings" panose="05000000000000000000" pitchFamily="2" charset="2"/>
              <a:buChar char="§"/>
            </a:pPr>
            <a:r>
              <a:rPr lang="fr-FR" altLang="fr-FR" sz="2300" dirty="0">
                <a:solidFill>
                  <a:srgbClr val="C00000"/>
                </a:solidFill>
                <a:latin typeface="Arial" panose="020B0604020202020204" pitchFamily="34" charset="0"/>
                <a:cs typeface="Arial" panose="020B0604020202020204" pitchFamily="34" charset="0"/>
              </a:rPr>
              <a:t>Améliorer la connaissance quantitative et qualitative de l’évolution des flux des déchets diffus</a:t>
            </a:r>
            <a:r>
              <a:rPr lang="fr-FR" altLang="fr-FR" sz="2300" dirty="0">
                <a:solidFill>
                  <a:schemeClr val="tx1"/>
                </a:solidFill>
                <a:latin typeface="Arial" panose="020B0604020202020204" pitchFamily="34" charset="0"/>
                <a:cs typeface="Arial" panose="020B0604020202020204" pitchFamily="34" charset="0"/>
              </a:rPr>
              <a:t>, en développant la connaissance des pratiques des professionnels libéraux, des organisations professionnelles, ainsi que des incidents liés aux DASRI </a:t>
            </a:r>
          </a:p>
          <a:p>
            <a:pPr marL="391077" indent="-391077" algn="just" eaLnBrk="1" hangingPunct="1">
              <a:spcBef>
                <a:spcPts val="2053"/>
              </a:spcBef>
              <a:spcAft>
                <a:spcPts val="684"/>
              </a:spcAft>
              <a:buFont typeface="Wingdings" panose="05000000000000000000" pitchFamily="2" charset="2"/>
              <a:buChar char="§"/>
            </a:pPr>
            <a:r>
              <a:rPr lang="fr-FR" altLang="fr-FR" sz="2300" dirty="0">
                <a:solidFill>
                  <a:srgbClr val="C00000"/>
                </a:solidFill>
                <a:latin typeface="Arial" panose="020B0604020202020204" pitchFamily="34" charset="0"/>
                <a:cs typeface="Arial" panose="020B0604020202020204" pitchFamily="34" charset="0"/>
              </a:rPr>
              <a:t>Communiquer, sensibiliser, accompagner, partager</a:t>
            </a:r>
            <a:r>
              <a:rPr lang="fr-FR" altLang="fr-FR" sz="2300" dirty="0">
                <a:solidFill>
                  <a:schemeClr val="tx1"/>
                </a:solidFill>
                <a:latin typeface="Arial" panose="020B0604020202020204" pitchFamily="34" charset="0"/>
                <a:cs typeface="Arial" panose="020B0604020202020204" pitchFamily="34" charset="0"/>
              </a:rPr>
              <a:t>, en communiquant par des supports adaptés auprès des professionnels et du grand public </a:t>
            </a:r>
            <a:endParaRPr lang="fr-FR" altLang="fr-FR" sz="2300" dirty="0">
              <a:solidFill>
                <a:schemeClr val="tx1"/>
              </a:solidFill>
              <a:latin typeface="Arial" panose="020B0604020202020204" pitchFamily="34" charset="0"/>
              <a:cs typeface="Arial" panose="020B0604020202020204" pitchFamily="34" charset="0"/>
            </a:endParaRPr>
          </a:p>
          <a:p>
            <a:pPr marL="391077" indent="-391077" algn="just" eaLnBrk="1" hangingPunct="1">
              <a:spcBef>
                <a:spcPts val="2053"/>
              </a:spcBef>
              <a:spcAft>
                <a:spcPts val="684"/>
              </a:spcAft>
              <a:buFont typeface="Wingdings" panose="05000000000000000000" pitchFamily="2" charset="2"/>
              <a:buChar char="§"/>
            </a:pPr>
            <a:r>
              <a:rPr lang="fr-FR" altLang="fr-FR" sz="2300" dirty="0">
                <a:solidFill>
                  <a:srgbClr val="C00000"/>
                </a:solidFill>
                <a:latin typeface="Arial" panose="020B0604020202020204" pitchFamily="34" charset="0"/>
                <a:cs typeface="Arial" panose="020B0604020202020204" pitchFamily="34" charset="0"/>
              </a:rPr>
              <a:t>Maîtriser </a:t>
            </a:r>
            <a:r>
              <a:rPr lang="fr-FR" altLang="fr-FR" sz="2300" dirty="0">
                <a:solidFill>
                  <a:srgbClr val="C00000"/>
                </a:solidFill>
                <a:latin typeface="Arial" panose="020B0604020202020204" pitchFamily="34" charset="0"/>
                <a:cs typeface="Arial" panose="020B0604020202020204" pitchFamily="34" charset="0"/>
              </a:rPr>
              <a:t>les coûts, </a:t>
            </a:r>
            <a:r>
              <a:rPr lang="fr-FR" altLang="fr-FR" sz="2300" dirty="0">
                <a:solidFill>
                  <a:schemeClr val="tx1"/>
                </a:solidFill>
                <a:latin typeface="Arial" panose="020B0604020202020204" pitchFamily="34" charset="0"/>
                <a:cs typeface="Arial" panose="020B0604020202020204" pitchFamily="34" charset="0"/>
              </a:rPr>
              <a:t>en communicant sur les </a:t>
            </a:r>
            <a:r>
              <a:rPr lang="fr-FR" altLang="fr-FR" sz="2300" dirty="0">
                <a:solidFill>
                  <a:schemeClr val="tx1"/>
                </a:solidFill>
                <a:latin typeface="Arial" panose="020B0604020202020204" pitchFamily="34" charset="0"/>
                <a:cs typeface="Arial" panose="020B0604020202020204" pitchFamily="34" charset="0"/>
              </a:rPr>
              <a:t>groupements</a:t>
            </a:r>
          </a:p>
          <a:p>
            <a:pPr marL="391077" indent="-391077" algn="just" eaLnBrk="1" hangingPunct="1">
              <a:spcBef>
                <a:spcPts val="2053"/>
              </a:spcBef>
              <a:spcAft>
                <a:spcPts val="684"/>
              </a:spcAft>
              <a:buFont typeface="Wingdings" panose="05000000000000000000" pitchFamily="2" charset="2"/>
              <a:buChar char="§"/>
            </a:pPr>
            <a:r>
              <a:rPr lang="fr-FR" altLang="fr-FR" sz="2300" dirty="0">
                <a:solidFill>
                  <a:srgbClr val="C00000"/>
                </a:solidFill>
                <a:latin typeface="Arial" panose="020B0604020202020204" pitchFamily="34" charset="0"/>
                <a:cs typeface="Arial" panose="020B0604020202020204" pitchFamily="34" charset="0"/>
              </a:rPr>
              <a:t>Optimiser </a:t>
            </a:r>
            <a:r>
              <a:rPr lang="fr-FR" altLang="fr-FR" sz="2300" dirty="0">
                <a:solidFill>
                  <a:srgbClr val="C00000"/>
                </a:solidFill>
                <a:latin typeface="Arial" panose="020B0604020202020204" pitchFamily="34" charset="0"/>
                <a:cs typeface="Arial" panose="020B0604020202020204" pitchFamily="34" charset="0"/>
              </a:rPr>
              <a:t>l’existant</a:t>
            </a:r>
            <a:r>
              <a:rPr lang="fr-FR" altLang="fr-FR" sz="2300" dirty="0">
                <a:solidFill>
                  <a:schemeClr val="tx1"/>
                </a:solidFill>
                <a:latin typeface="Arial" panose="020B0604020202020204" pitchFamily="34" charset="0"/>
                <a:cs typeface="Arial" panose="020B0604020202020204" pitchFamily="34" charset="0"/>
              </a:rPr>
              <a:t>, par une réflexion sur les critères environnementaux des CCTP et la mise en place de formations auprès des producteurs</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33400" y="6498578"/>
            <a:ext cx="760122" cy="7303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204765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34432" y="699639"/>
            <a:ext cx="9696121" cy="1351802"/>
          </a:xfrm>
          <a:prstGeom prst="rect">
            <a:avLst/>
          </a:prstGeom>
          <a:noFill/>
        </p:spPr>
        <p:txBody>
          <a:bodyPr wrap="square" lIns="104287" tIns="52144" rIns="104287" bIns="52144" rtlCol="0">
            <a:spAutoFit/>
          </a:bodyPr>
          <a:lstStyle/>
          <a:p>
            <a:r>
              <a:rPr lang="fr-FR" sz="2700" b="1" i="1" dirty="0">
                <a:solidFill>
                  <a:srgbClr val="C00000"/>
                </a:solidFill>
                <a:latin typeface="Arial" panose="020B0604020202020204" pitchFamily="34" charset="0"/>
                <a:cs typeface="Arial" panose="020B0604020202020204" pitchFamily="34" charset="0"/>
              </a:rPr>
              <a:t>Les déchets </a:t>
            </a:r>
            <a:r>
              <a:rPr lang="fr-FR" sz="2700" b="1" i="1" dirty="0">
                <a:solidFill>
                  <a:srgbClr val="C00000"/>
                </a:solidFill>
                <a:latin typeface="Arial" panose="020B0604020202020204" pitchFamily="34" charset="0"/>
                <a:cs typeface="Arial" panose="020B0604020202020204" pitchFamily="34" charset="0"/>
              </a:rPr>
              <a:t>en situation exceptionnelle</a:t>
            </a:r>
          </a:p>
          <a:p>
            <a:endParaRPr lang="fr-FR" sz="2700" b="1" i="1" dirty="0">
              <a:solidFill>
                <a:srgbClr val="C00000"/>
              </a:solidFill>
              <a:latin typeface="Arial" panose="020B0604020202020204" pitchFamily="34" charset="0"/>
              <a:cs typeface="Arial" panose="020B0604020202020204" pitchFamily="34" charset="0"/>
            </a:endParaRPr>
          </a:p>
          <a:p>
            <a:endParaRPr lang="fr-FR" sz="2700" b="1" i="1" dirty="0">
              <a:solidFill>
                <a:srgbClr val="C00000"/>
              </a:solidFill>
              <a:latin typeface="Arial" panose="020B0604020202020204" pitchFamily="34" charset="0"/>
              <a:cs typeface="Arial" panose="020B0604020202020204" pitchFamily="34" charset="0"/>
            </a:endParaRPr>
          </a:p>
        </p:txBody>
      </p:sp>
      <p:sp>
        <p:nvSpPr>
          <p:cNvPr id="3" name="Rectangle 2"/>
          <p:cNvSpPr/>
          <p:nvPr/>
        </p:nvSpPr>
        <p:spPr>
          <a:xfrm>
            <a:off x="638543" y="2023335"/>
            <a:ext cx="9592011" cy="1698050"/>
          </a:xfrm>
          <a:prstGeom prst="rect">
            <a:avLst/>
          </a:prstGeom>
        </p:spPr>
        <p:txBody>
          <a:bodyPr wrap="square" lIns="104287" tIns="52144" rIns="104287" bIns="52144">
            <a:spAutoFit/>
          </a:bodyPr>
          <a:lstStyle/>
          <a:p>
            <a:pPr marL="391077" indent="-391077" algn="just">
              <a:lnSpc>
                <a:spcPct val="150000"/>
              </a:lnSpc>
              <a:spcBef>
                <a:spcPts val="2053"/>
              </a:spcBef>
              <a:spcAft>
                <a:spcPts val="684"/>
              </a:spcAft>
              <a:buFont typeface="Wingdings" panose="05000000000000000000" pitchFamily="2" charset="2"/>
              <a:buChar char="§"/>
            </a:pPr>
            <a:r>
              <a:rPr lang="fr-FR" altLang="fr-FR" sz="2300" dirty="0">
                <a:latin typeface="Arial" panose="020B0604020202020204" pitchFamily="34" charset="0"/>
                <a:cs typeface="Arial" panose="020B0604020202020204" pitchFamily="34" charset="0"/>
              </a:rPr>
              <a:t>L’enjeu majeur identifié dans le cadre de ce Plan et structurant la gestion des déchets post-catastrophe du territoire est la </a:t>
            </a:r>
            <a:r>
              <a:rPr lang="fr-FR" altLang="fr-FR" sz="2300" dirty="0">
                <a:solidFill>
                  <a:srgbClr val="C00000"/>
                </a:solidFill>
                <a:latin typeface="Arial" panose="020B0604020202020204" pitchFamily="34" charset="0"/>
                <a:cs typeface="Arial" panose="020B0604020202020204" pitchFamily="34" charset="0"/>
              </a:rPr>
              <a:t>complétude du </a:t>
            </a:r>
            <a:r>
              <a:rPr lang="fr-FR" altLang="fr-FR" sz="2300" dirty="0">
                <a:solidFill>
                  <a:srgbClr val="C00000"/>
                </a:solidFill>
                <a:latin typeface="Arial" panose="020B0604020202020204" pitchFamily="34" charset="0"/>
                <a:cs typeface="Arial" panose="020B0604020202020204" pitchFamily="34" charset="0"/>
              </a:rPr>
              <a:t>maillage des sites </a:t>
            </a:r>
            <a:r>
              <a:rPr lang="fr-FR" altLang="fr-FR" sz="2300" dirty="0">
                <a:solidFill>
                  <a:srgbClr val="C00000"/>
                </a:solidFill>
                <a:latin typeface="Arial" panose="020B0604020202020204" pitchFamily="34" charset="0"/>
                <a:cs typeface="Arial" panose="020B0604020202020204" pitchFamily="34" charset="0"/>
              </a:rPr>
              <a:t>d’entreposage intermédiaire</a:t>
            </a:r>
            <a:endParaRPr lang="fr-FR" altLang="fr-FR" sz="2300" dirty="0">
              <a:solidFill>
                <a:srgbClr val="C00000"/>
              </a:solidFill>
              <a:latin typeface="Arial" panose="020B0604020202020204" pitchFamily="34" charset="0"/>
              <a:cs typeface="Arial" panose="020B0604020202020204" pitchFamily="34" charset="0"/>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33400" y="6498578"/>
            <a:ext cx="760122" cy="7303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6991786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30320" y="3775038"/>
            <a:ext cx="9730827" cy="459249"/>
          </a:xfrm>
          <a:prstGeom prst="rect">
            <a:avLst/>
          </a:prstGeom>
          <a:noFill/>
        </p:spPr>
        <p:txBody>
          <a:bodyPr wrap="square" lIns="104287" tIns="52144" rIns="104287" bIns="52144" rtlCol="0">
            <a:spAutoFit/>
          </a:bodyPr>
          <a:lstStyle/>
          <a:p>
            <a:pPr algn="ctr"/>
            <a:r>
              <a:rPr lang="fr-FR" sz="2300" b="1" spc="228" dirty="0">
                <a:solidFill>
                  <a:schemeClr val="bg1">
                    <a:lumMod val="95000"/>
                  </a:schemeClr>
                </a:solidFill>
                <a:latin typeface="Arial"/>
                <a:cs typeface="Arial"/>
              </a:rPr>
              <a:t>Synthèse des orientations</a:t>
            </a:r>
            <a:endParaRPr lang="fr-FR" sz="2300" b="1" spc="228" dirty="0">
              <a:solidFill>
                <a:schemeClr val="bg1">
                  <a:lumMod val="95000"/>
                </a:schemeClr>
              </a:solidFill>
              <a:latin typeface="Arial"/>
              <a:cs typeface="Arial"/>
            </a:endParaRPr>
          </a:p>
        </p:txBody>
      </p:sp>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33400" y="6498578"/>
            <a:ext cx="760122" cy="7303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5925853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30320" y="573045"/>
            <a:ext cx="10119504" cy="874748"/>
          </a:xfrm>
          <a:prstGeom prst="rect">
            <a:avLst/>
          </a:prstGeom>
          <a:noFill/>
        </p:spPr>
        <p:txBody>
          <a:bodyPr wrap="square" lIns="104287" tIns="52144" rIns="104287" bIns="52144" rtlCol="0">
            <a:spAutoFit/>
          </a:bodyPr>
          <a:lstStyle/>
          <a:p>
            <a:r>
              <a:rPr lang="fr-FR" altLang="fr-FR" sz="2500" b="1" i="1" dirty="0">
                <a:solidFill>
                  <a:srgbClr val="C00000"/>
                </a:solidFill>
                <a:latin typeface="Arial" panose="020B0604020202020204" pitchFamily="34" charset="0"/>
                <a:cs typeface="Arial" panose="020B0604020202020204" pitchFamily="34" charset="0"/>
              </a:rPr>
              <a:t>Stratégie régionale pour atteindre les objectifs de prévention des déchets</a:t>
            </a:r>
          </a:p>
        </p:txBody>
      </p:sp>
      <p:sp>
        <p:nvSpPr>
          <p:cNvPr id="5" name="ZoneTexte 10"/>
          <p:cNvSpPr txBox="1">
            <a:spLocks noChangeArrowheads="1"/>
          </p:cNvSpPr>
          <p:nvPr/>
        </p:nvSpPr>
        <p:spPr bwMode="auto">
          <a:xfrm>
            <a:off x="546040" y="2346409"/>
            <a:ext cx="9722687" cy="4198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4287" tIns="52144" rIns="104287" bIns="52144">
            <a:spAutoFit/>
          </a:bodyPr>
          <a:lstStyle>
            <a:lvl1pPr marL="577850" indent="-577850" eaLnBrk="0" hangingPunct="0">
              <a:defRPr sz="800">
                <a:solidFill>
                  <a:srgbClr val="898989"/>
                </a:solidFill>
                <a:latin typeface="Trebuchet MS" panose="020B0603020202020204" pitchFamily="34" charset="0"/>
                <a:ea typeface="ＭＳ Ｐゴシック" panose="020B0600070205080204" pitchFamily="34" charset="-128"/>
              </a:defRPr>
            </a:lvl1pPr>
            <a:lvl2pPr marL="38242875" indent="-37474525" eaLnBrk="0" hangingPunct="0">
              <a:defRPr sz="800">
                <a:solidFill>
                  <a:srgbClr val="898989"/>
                </a:solidFill>
                <a:latin typeface="Trebuchet MS" panose="020B0603020202020204" pitchFamily="34" charset="0"/>
                <a:ea typeface="ＭＳ Ｐゴシック" panose="020B0600070205080204" pitchFamily="34" charset="-128"/>
              </a:defRPr>
            </a:lvl2pPr>
            <a:lvl3pPr marL="38433375" indent="-50787300" eaLnBrk="0" hangingPunct="0">
              <a:defRPr sz="800">
                <a:solidFill>
                  <a:srgbClr val="898989"/>
                </a:solidFill>
                <a:latin typeface="Trebuchet MS" panose="020B0603020202020204" pitchFamily="34" charset="0"/>
                <a:ea typeface="ＭＳ Ｐゴシック" panose="020B0600070205080204" pitchFamily="34" charset="-128"/>
              </a:defRPr>
            </a:lvl3pPr>
            <a:lvl4pPr eaLnBrk="0" hangingPunct="0">
              <a:defRPr sz="800">
                <a:solidFill>
                  <a:srgbClr val="898989"/>
                </a:solidFill>
                <a:latin typeface="Trebuchet MS" panose="020B0603020202020204" pitchFamily="34" charset="0"/>
                <a:ea typeface="ＭＳ Ｐゴシック" panose="020B0600070205080204" pitchFamily="34" charset="-128"/>
              </a:defRPr>
            </a:lvl4pPr>
            <a:lvl5pPr eaLnBrk="0" hangingPunct="0">
              <a:defRPr sz="800">
                <a:solidFill>
                  <a:srgbClr val="898989"/>
                </a:solidFill>
                <a:latin typeface="Trebuchet MS" panose="020B0603020202020204" pitchFamily="34" charset="0"/>
                <a:ea typeface="ＭＳ Ｐゴシック" panose="020B0600070205080204" pitchFamily="34" charset="-128"/>
              </a:defRPr>
            </a:lvl5pPr>
            <a:lvl6pPr marL="2540000" indent="-254000" defTabSz="519113" eaLnBrk="0" fontAlgn="base" hangingPunct="0">
              <a:spcBef>
                <a:spcPct val="0"/>
              </a:spcBef>
              <a:spcAft>
                <a:spcPct val="0"/>
              </a:spcAft>
              <a:defRPr sz="800">
                <a:solidFill>
                  <a:srgbClr val="898989"/>
                </a:solidFill>
                <a:latin typeface="Trebuchet MS" panose="020B0603020202020204" pitchFamily="34" charset="0"/>
                <a:ea typeface="ＭＳ Ｐゴシック" panose="020B0600070205080204" pitchFamily="34" charset="-128"/>
              </a:defRPr>
            </a:lvl6pPr>
            <a:lvl7pPr marL="2997200" indent="-254000" defTabSz="519113" eaLnBrk="0" fontAlgn="base" hangingPunct="0">
              <a:spcBef>
                <a:spcPct val="0"/>
              </a:spcBef>
              <a:spcAft>
                <a:spcPct val="0"/>
              </a:spcAft>
              <a:defRPr sz="800">
                <a:solidFill>
                  <a:srgbClr val="898989"/>
                </a:solidFill>
                <a:latin typeface="Trebuchet MS" panose="020B0603020202020204" pitchFamily="34" charset="0"/>
                <a:ea typeface="ＭＳ Ｐゴシック" panose="020B0600070205080204" pitchFamily="34" charset="-128"/>
              </a:defRPr>
            </a:lvl7pPr>
            <a:lvl8pPr marL="3454400" indent="-254000" defTabSz="519113" eaLnBrk="0" fontAlgn="base" hangingPunct="0">
              <a:spcBef>
                <a:spcPct val="0"/>
              </a:spcBef>
              <a:spcAft>
                <a:spcPct val="0"/>
              </a:spcAft>
              <a:defRPr sz="800">
                <a:solidFill>
                  <a:srgbClr val="898989"/>
                </a:solidFill>
                <a:latin typeface="Trebuchet MS" panose="020B0603020202020204" pitchFamily="34" charset="0"/>
                <a:ea typeface="ＭＳ Ｐゴシック" panose="020B0600070205080204" pitchFamily="34" charset="-128"/>
              </a:defRPr>
            </a:lvl8pPr>
            <a:lvl9pPr marL="3911600" indent="-254000" defTabSz="519113" eaLnBrk="0" fontAlgn="base" hangingPunct="0">
              <a:spcBef>
                <a:spcPct val="0"/>
              </a:spcBef>
              <a:spcAft>
                <a:spcPct val="0"/>
              </a:spcAft>
              <a:defRPr sz="800">
                <a:solidFill>
                  <a:srgbClr val="898989"/>
                </a:solidFill>
                <a:latin typeface="Trebuchet MS" panose="020B0603020202020204" pitchFamily="34" charset="0"/>
                <a:ea typeface="ＭＳ Ｐゴシック" panose="020B0600070205080204" pitchFamily="34" charset="-128"/>
              </a:defRPr>
            </a:lvl9pPr>
          </a:lstStyle>
          <a:p>
            <a:pPr algn="just">
              <a:buFont typeface="Wingdings" panose="05000000000000000000" pitchFamily="2" charset="2"/>
              <a:buChar char="§"/>
              <a:defRPr/>
            </a:pPr>
            <a:r>
              <a:rPr lang="fr-FR" altLang="fr-FR" sz="1900" dirty="0">
                <a:solidFill>
                  <a:schemeClr val="tx1"/>
                </a:solidFill>
                <a:latin typeface="Arial" panose="020B0604020202020204" pitchFamily="34" charset="0"/>
                <a:cs typeface="Arial" panose="020B0604020202020204" pitchFamily="34" charset="0"/>
              </a:rPr>
              <a:t>Renforcer </a:t>
            </a:r>
            <a:r>
              <a:rPr lang="fr-FR" altLang="fr-FR" sz="1900" dirty="0">
                <a:solidFill>
                  <a:schemeClr val="tx1"/>
                </a:solidFill>
                <a:latin typeface="Arial" panose="020B0604020202020204" pitchFamily="34" charset="0"/>
                <a:cs typeface="Arial" panose="020B0604020202020204" pitchFamily="34" charset="0"/>
              </a:rPr>
              <a:t>et développer les actions de prévention existantes, en </a:t>
            </a:r>
            <a:r>
              <a:rPr lang="fr-FR" altLang="fr-FR" sz="1900" dirty="0">
                <a:solidFill>
                  <a:schemeClr val="tx1"/>
                </a:solidFill>
                <a:latin typeface="Arial" panose="020B0604020202020204" pitchFamily="34" charset="0"/>
                <a:cs typeface="Arial" panose="020B0604020202020204" pitchFamily="34" charset="0"/>
              </a:rPr>
              <a:t>ciblant deux </a:t>
            </a:r>
            <a:r>
              <a:rPr lang="fr-FR" altLang="fr-FR" sz="1900" dirty="0">
                <a:solidFill>
                  <a:schemeClr val="tx1"/>
                </a:solidFill>
                <a:latin typeface="Arial" panose="020B0604020202020204" pitchFamily="34" charset="0"/>
                <a:cs typeface="Arial" panose="020B0604020202020204" pitchFamily="34" charset="0"/>
              </a:rPr>
              <a:t>gisements majeurs : les biodéchets issus du gaspillage alimentaire et les déchets verts collectés en déchèteries</a:t>
            </a:r>
          </a:p>
          <a:p>
            <a:pPr algn="just">
              <a:defRPr/>
            </a:pPr>
            <a:endParaRPr lang="fr-FR" altLang="fr-FR" sz="1900" dirty="0">
              <a:solidFill>
                <a:schemeClr val="tx1"/>
              </a:solidFill>
              <a:latin typeface="Arial" panose="020B0604020202020204" pitchFamily="34" charset="0"/>
              <a:cs typeface="Arial" panose="020B0604020202020204" pitchFamily="34" charset="0"/>
            </a:endParaRPr>
          </a:p>
          <a:p>
            <a:pPr algn="just">
              <a:buFont typeface="Wingdings" panose="05000000000000000000" pitchFamily="2" charset="2"/>
              <a:buChar char="§"/>
              <a:defRPr/>
            </a:pPr>
            <a:r>
              <a:rPr lang="fr-FR" altLang="fr-FR" sz="1900" dirty="0">
                <a:solidFill>
                  <a:schemeClr val="tx1"/>
                </a:solidFill>
                <a:latin typeface="Arial" panose="020B0604020202020204" pitchFamily="34" charset="0"/>
                <a:cs typeface="Arial" panose="020B0604020202020204" pitchFamily="34" charset="0"/>
              </a:rPr>
              <a:t>Mobiliser </a:t>
            </a:r>
            <a:r>
              <a:rPr lang="fr-FR" altLang="fr-FR" sz="1900" dirty="0">
                <a:solidFill>
                  <a:schemeClr val="tx1"/>
                </a:solidFill>
                <a:latin typeface="Arial" panose="020B0604020202020204" pitchFamily="34" charset="0"/>
                <a:cs typeface="Arial" panose="020B0604020202020204" pitchFamily="34" charset="0"/>
              </a:rPr>
              <a:t>les territoires</a:t>
            </a:r>
          </a:p>
          <a:p>
            <a:pPr algn="just">
              <a:defRPr/>
            </a:pPr>
            <a:endParaRPr lang="fr-FR" altLang="fr-FR" sz="1900" dirty="0">
              <a:solidFill>
                <a:schemeClr val="tx1"/>
              </a:solidFill>
              <a:latin typeface="Arial" panose="020B0604020202020204" pitchFamily="34" charset="0"/>
              <a:cs typeface="Arial" panose="020B0604020202020204" pitchFamily="34" charset="0"/>
            </a:endParaRPr>
          </a:p>
          <a:p>
            <a:pPr algn="just">
              <a:buFont typeface="Wingdings" panose="05000000000000000000" pitchFamily="2" charset="2"/>
              <a:buChar char="§"/>
              <a:defRPr/>
            </a:pPr>
            <a:r>
              <a:rPr lang="fr-FR" altLang="fr-FR" sz="1900" dirty="0">
                <a:solidFill>
                  <a:schemeClr val="tx1"/>
                </a:solidFill>
                <a:latin typeface="Arial" panose="020B0604020202020204" pitchFamily="34" charset="0"/>
                <a:cs typeface="Arial" panose="020B0604020202020204" pitchFamily="34" charset="0"/>
              </a:rPr>
              <a:t>Améliorer </a:t>
            </a:r>
            <a:r>
              <a:rPr lang="fr-FR" altLang="fr-FR" sz="1900" dirty="0">
                <a:solidFill>
                  <a:schemeClr val="tx1"/>
                </a:solidFill>
                <a:latin typeface="Arial" panose="020B0604020202020204" pitchFamily="34" charset="0"/>
                <a:cs typeface="Arial" panose="020B0604020202020204" pitchFamily="34" charset="0"/>
              </a:rPr>
              <a:t>la connaissance des gisements et des flux des déchets non ménagers afin d’être plus efficace dans l’information, la sensibilisation et l’incitation</a:t>
            </a:r>
          </a:p>
          <a:p>
            <a:pPr algn="just">
              <a:defRPr/>
            </a:pPr>
            <a:endParaRPr lang="fr-FR" altLang="fr-FR" sz="1900" dirty="0">
              <a:solidFill>
                <a:schemeClr val="tx1"/>
              </a:solidFill>
              <a:latin typeface="Arial" panose="020B0604020202020204" pitchFamily="34" charset="0"/>
              <a:cs typeface="Arial" panose="020B0604020202020204" pitchFamily="34" charset="0"/>
            </a:endParaRPr>
          </a:p>
          <a:p>
            <a:pPr algn="just">
              <a:buFont typeface="Wingdings" panose="05000000000000000000" pitchFamily="2" charset="2"/>
              <a:buChar char="§"/>
              <a:defRPr/>
            </a:pPr>
            <a:r>
              <a:rPr lang="fr-FR" altLang="fr-FR" sz="1900" dirty="0">
                <a:solidFill>
                  <a:schemeClr val="tx1"/>
                </a:solidFill>
                <a:latin typeface="Arial" panose="020B0604020202020204" pitchFamily="34" charset="0"/>
                <a:cs typeface="Arial" panose="020B0604020202020204" pitchFamily="34" charset="0"/>
              </a:rPr>
              <a:t>Rendre </a:t>
            </a:r>
            <a:r>
              <a:rPr lang="fr-FR" altLang="fr-FR" sz="1900" dirty="0">
                <a:solidFill>
                  <a:schemeClr val="tx1"/>
                </a:solidFill>
                <a:latin typeface="Arial" panose="020B0604020202020204" pitchFamily="34" charset="0"/>
                <a:cs typeface="Arial" panose="020B0604020202020204" pitchFamily="34" charset="0"/>
              </a:rPr>
              <a:t>la commande publique plus exemplaire en matière de fournitures et de construction / rénovation</a:t>
            </a:r>
          </a:p>
          <a:p>
            <a:pPr algn="just">
              <a:defRPr/>
            </a:pPr>
            <a:endParaRPr lang="fr-FR" altLang="fr-FR" sz="1900" dirty="0">
              <a:solidFill>
                <a:schemeClr val="tx1"/>
              </a:solidFill>
              <a:latin typeface="Arial" panose="020B0604020202020204" pitchFamily="34" charset="0"/>
              <a:cs typeface="Arial" panose="020B0604020202020204" pitchFamily="34" charset="0"/>
            </a:endParaRPr>
          </a:p>
          <a:p>
            <a:pPr algn="just">
              <a:buFont typeface="Wingdings" panose="05000000000000000000" pitchFamily="2" charset="2"/>
              <a:buChar char="§"/>
              <a:defRPr/>
            </a:pPr>
            <a:r>
              <a:rPr lang="fr-FR" altLang="fr-FR" sz="1900" dirty="0">
                <a:solidFill>
                  <a:schemeClr val="tx1"/>
                </a:solidFill>
                <a:latin typeface="Arial" panose="020B0604020202020204" pitchFamily="34" charset="0"/>
                <a:cs typeface="Arial" panose="020B0604020202020204" pitchFamily="34" charset="0"/>
              </a:rPr>
              <a:t>Relayer </a:t>
            </a:r>
            <a:r>
              <a:rPr lang="fr-FR" altLang="fr-FR" sz="1900" dirty="0">
                <a:solidFill>
                  <a:schemeClr val="tx1"/>
                </a:solidFill>
                <a:latin typeface="Arial" panose="020B0604020202020204" pitchFamily="34" charset="0"/>
                <a:cs typeface="Arial" panose="020B0604020202020204" pitchFamily="34" charset="0"/>
              </a:rPr>
              <a:t>en région des politiques nationales (lutte contre l’obsolescence programmée, développement du réemploi et de la réparation …)</a:t>
            </a:r>
          </a:p>
        </p:txBody>
      </p:sp>
      <p:sp>
        <p:nvSpPr>
          <p:cNvPr id="3" name="Rectangle 2"/>
          <p:cNvSpPr/>
          <p:nvPr/>
        </p:nvSpPr>
        <p:spPr>
          <a:xfrm>
            <a:off x="1575535" y="1450313"/>
            <a:ext cx="7558395" cy="813193"/>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lIns="104287" tIns="52144" rIns="104287" bIns="52144">
            <a:spAutoFit/>
          </a:bodyPr>
          <a:lstStyle/>
          <a:p>
            <a:pPr algn="ctr">
              <a:defRPr/>
            </a:pPr>
            <a:r>
              <a:rPr lang="fr-FR" sz="2300" b="1" dirty="0">
                <a:solidFill>
                  <a:schemeClr val="tx1"/>
                </a:solidFill>
                <a:latin typeface="+mj-lt"/>
                <a:cs typeface="Arial" panose="020B0604020202020204" pitchFamily="34" charset="0"/>
              </a:rPr>
              <a:t>La priorité est donnée à la </a:t>
            </a:r>
            <a:r>
              <a:rPr lang="fr-FR" sz="2300" b="1" u="sng" dirty="0">
                <a:solidFill>
                  <a:schemeClr val="tx1"/>
                </a:solidFill>
                <a:latin typeface="+mj-lt"/>
                <a:cs typeface="Arial" panose="020B0604020202020204" pitchFamily="34" charset="0"/>
              </a:rPr>
              <a:t>prévention et à la réduction </a:t>
            </a:r>
            <a:r>
              <a:rPr lang="fr-FR" sz="2300" b="1" dirty="0">
                <a:solidFill>
                  <a:schemeClr val="tx1"/>
                </a:solidFill>
                <a:latin typeface="+mj-lt"/>
                <a:cs typeface="Arial" panose="020B0604020202020204" pitchFamily="34" charset="0"/>
              </a:rPr>
              <a:t>de la production de déchets </a:t>
            </a:r>
            <a:endParaRPr lang="fr-FR" sz="2300" dirty="0">
              <a:solidFill>
                <a:schemeClr val="tx1"/>
              </a:solidFill>
              <a:latin typeface="+mj-lt"/>
              <a:cs typeface="Arial" panose="020B0604020202020204" pitchFamily="34" charset="0"/>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33400" y="6498578"/>
            <a:ext cx="760122" cy="7303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6133281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430321" y="573045"/>
            <a:ext cx="9696022" cy="936303"/>
          </a:xfrm>
          <a:prstGeom prst="rect">
            <a:avLst/>
          </a:prstGeom>
          <a:noFill/>
        </p:spPr>
        <p:txBody>
          <a:bodyPr wrap="square" lIns="104287" tIns="52144" rIns="104287" bIns="52144" rtlCol="0">
            <a:spAutoFit/>
          </a:bodyPr>
          <a:lstStyle/>
          <a:p>
            <a:r>
              <a:rPr lang="fr-FR" altLang="fr-FR" sz="2700" b="1" i="1" dirty="0">
                <a:solidFill>
                  <a:srgbClr val="C00000"/>
                </a:solidFill>
                <a:latin typeface="Arial" panose="020B0604020202020204" pitchFamily="34" charset="0"/>
                <a:cs typeface="Arial" panose="020B0604020202020204" pitchFamily="34" charset="0"/>
              </a:rPr>
              <a:t>Stratégie régionale pour atteindre les objectifs de </a:t>
            </a:r>
            <a:r>
              <a:rPr lang="fr-FR" altLang="fr-FR" sz="2700" b="1" i="1" dirty="0">
                <a:solidFill>
                  <a:srgbClr val="C00000"/>
                </a:solidFill>
                <a:latin typeface="Arial" panose="020B0604020202020204" pitchFamily="34" charset="0"/>
                <a:cs typeface="Arial" panose="020B0604020202020204" pitchFamily="34" charset="0"/>
              </a:rPr>
              <a:t>valorisation</a:t>
            </a:r>
            <a:endParaRPr lang="fr-FR" altLang="fr-FR" sz="2700" b="1" i="1" dirty="0">
              <a:solidFill>
                <a:srgbClr val="C00000"/>
              </a:solidFill>
              <a:latin typeface="Arial" panose="020B0604020202020204" pitchFamily="34" charset="0"/>
              <a:cs typeface="Arial" panose="020B0604020202020204" pitchFamily="34" charset="0"/>
            </a:endParaRPr>
          </a:p>
        </p:txBody>
      </p:sp>
      <p:sp>
        <p:nvSpPr>
          <p:cNvPr id="3" name="Rectangle 2"/>
          <p:cNvSpPr/>
          <p:nvPr/>
        </p:nvSpPr>
        <p:spPr>
          <a:xfrm>
            <a:off x="430321" y="1921579"/>
            <a:ext cx="9963390" cy="3013795"/>
          </a:xfrm>
          <a:prstGeom prst="rect">
            <a:avLst/>
          </a:prstGeom>
        </p:spPr>
        <p:txBody>
          <a:bodyPr wrap="square" lIns="104287" tIns="52144" rIns="104287" bIns="52144">
            <a:spAutoFit/>
          </a:bodyPr>
          <a:lstStyle/>
          <a:p>
            <a:pPr marL="325898" indent="-325898" algn="just">
              <a:lnSpc>
                <a:spcPct val="150000"/>
              </a:lnSpc>
              <a:buClr>
                <a:srgbClr val="3D4495"/>
              </a:buClr>
              <a:buSzPct val="110000"/>
              <a:buFont typeface="Arial" panose="020B0604020202020204" pitchFamily="34" charset="0"/>
              <a:buChar char="•"/>
              <a:defRPr/>
            </a:pPr>
            <a:r>
              <a:rPr lang="fr-FR" altLang="fr-FR" dirty="0" smtClean="0">
                <a:latin typeface="Arial" panose="020B0604020202020204" pitchFamily="34" charset="0"/>
                <a:cs typeface="Arial" panose="020B0604020202020204" pitchFamily="34" charset="0"/>
              </a:rPr>
              <a:t>L’amélioration </a:t>
            </a:r>
            <a:r>
              <a:rPr lang="fr-FR" altLang="fr-FR" dirty="0">
                <a:latin typeface="Arial" panose="020B0604020202020204" pitchFamily="34" charset="0"/>
                <a:cs typeface="Arial" panose="020B0604020202020204" pitchFamily="34" charset="0"/>
              </a:rPr>
              <a:t>des performances de collecte </a:t>
            </a:r>
            <a:r>
              <a:rPr lang="fr-FR" altLang="fr-FR" dirty="0" smtClean="0">
                <a:latin typeface="Arial" panose="020B0604020202020204" pitchFamily="34" charset="0"/>
                <a:cs typeface="Arial" panose="020B0604020202020204" pitchFamily="34" charset="0"/>
              </a:rPr>
              <a:t>sélective</a:t>
            </a:r>
          </a:p>
          <a:p>
            <a:pPr marL="325898" indent="-325898" algn="just">
              <a:lnSpc>
                <a:spcPct val="150000"/>
              </a:lnSpc>
              <a:buClr>
                <a:srgbClr val="3D4495"/>
              </a:buClr>
              <a:buSzPct val="110000"/>
              <a:buFont typeface="Arial" panose="020B0604020202020204" pitchFamily="34" charset="0"/>
              <a:buChar char="•"/>
              <a:defRPr/>
            </a:pPr>
            <a:endParaRPr lang="fr-FR" altLang="fr-FR" dirty="0" smtClean="0">
              <a:latin typeface="Arial" panose="020B0604020202020204" pitchFamily="34" charset="0"/>
              <a:cs typeface="Arial" panose="020B0604020202020204" pitchFamily="34" charset="0"/>
            </a:endParaRPr>
          </a:p>
          <a:p>
            <a:pPr marL="325898" indent="-325898" algn="just">
              <a:lnSpc>
                <a:spcPct val="150000"/>
              </a:lnSpc>
              <a:buClr>
                <a:srgbClr val="3D4495"/>
              </a:buClr>
              <a:buSzPct val="110000"/>
              <a:buFont typeface="Arial" panose="020B0604020202020204" pitchFamily="34" charset="0"/>
              <a:buChar char="•"/>
              <a:defRPr/>
            </a:pPr>
            <a:r>
              <a:rPr lang="fr-FR" dirty="0" smtClean="0">
                <a:latin typeface="Arial" panose="020B0604020202020204" pitchFamily="34" charset="0"/>
                <a:cs typeface="Arial" panose="020B0604020202020204" pitchFamily="34" charset="0"/>
              </a:rPr>
              <a:t>Le développement </a:t>
            </a:r>
            <a:r>
              <a:rPr lang="fr-FR" dirty="0">
                <a:latin typeface="Arial" panose="020B0604020202020204" pitchFamily="34" charset="0"/>
                <a:cs typeface="Arial" panose="020B0604020202020204" pitchFamily="34" charset="0"/>
              </a:rPr>
              <a:t>de la tarification incitative (30% de la population à 2025) </a:t>
            </a:r>
            <a:endParaRPr lang="fr-FR" dirty="0" smtClean="0">
              <a:latin typeface="Arial" panose="020B0604020202020204" pitchFamily="34" charset="0"/>
              <a:cs typeface="Arial" panose="020B0604020202020204" pitchFamily="34" charset="0"/>
            </a:endParaRPr>
          </a:p>
          <a:p>
            <a:pPr marL="325898" indent="-325898" algn="just">
              <a:lnSpc>
                <a:spcPct val="150000"/>
              </a:lnSpc>
              <a:buClr>
                <a:srgbClr val="3D4495"/>
              </a:buClr>
              <a:buSzPct val="110000"/>
              <a:buFont typeface="Arial" panose="020B0604020202020204" pitchFamily="34" charset="0"/>
              <a:buChar char="•"/>
              <a:defRPr/>
            </a:pPr>
            <a:endParaRPr lang="fr-FR" dirty="0" smtClean="0">
              <a:latin typeface="Arial" panose="020B0604020202020204" pitchFamily="34" charset="0"/>
              <a:cs typeface="Arial" panose="020B0604020202020204" pitchFamily="34" charset="0"/>
            </a:endParaRPr>
          </a:p>
          <a:p>
            <a:pPr marL="325898" indent="-325898" algn="just">
              <a:lnSpc>
                <a:spcPct val="150000"/>
              </a:lnSpc>
              <a:buClr>
                <a:srgbClr val="3D4495"/>
              </a:buClr>
              <a:buSzPct val="110000"/>
              <a:buFont typeface="Arial" panose="020B0604020202020204" pitchFamily="34" charset="0"/>
              <a:buChar char="•"/>
              <a:defRPr/>
            </a:pPr>
            <a:r>
              <a:rPr lang="fr-FR" dirty="0" smtClean="0">
                <a:latin typeface="Arial" panose="020B0604020202020204" pitchFamily="34" charset="0"/>
                <a:cs typeface="Arial" panose="020B0604020202020204" pitchFamily="34" charset="0"/>
              </a:rPr>
              <a:t>La </a:t>
            </a:r>
            <a:r>
              <a:rPr lang="fr-FR" dirty="0">
                <a:latin typeface="Arial" panose="020B0604020202020204" pitchFamily="34" charset="0"/>
                <a:cs typeface="Arial" panose="020B0604020202020204" pitchFamily="34" charset="0"/>
              </a:rPr>
              <a:t>généralisation de l’extension des consignes de tri des emballages </a:t>
            </a:r>
            <a:r>
              <a:rPr lang="fr-FR" dirty="0" smtClean="0">
                <a:latin typeface="Arial" panose="020B0604020202020204" pitchFamily="34" charset="0"/>
                <a:cs typeface="Arial" panose="020B0604020202020204" pitchFamily="34" charset="0"/>
              </a:rPr>
              <a:t>plastiques</a:t>
            </a:r>
          </a:p>
          <a:p>
            <a:pPr marL="325898" indent="-325898" algn="just">
              <a:lnSpc>
                <a:spcPct val="150000"/>
              </a:lnSpc>
              <a:buClr>
                <a:srgbClr val="3D4495"/>
              </a:buClr>
              <a:buSzPct val="110000"/>
              <a:buFont typeface="Arial" panose="020B0604020202020204" pitchFamily="34" charset="0"/>
              <a:buChar char="•"/>
              <a:defRPr/>
            </a:pPr>
            <a:endParaRPr lang="fr-FR" dirty="0" smtClean="0">
              <a:latin typeface="Arial" panose="020B0604020202020204" pitchFamily="34" charset="0"/>
              <a:cs typeface="Arial" panose="020B0604020202020204" pitchFamily="34" charset="0"/>
            </a:endParaRPr>
          </a:p>
          <a:p>
            <a:pPr marL="325898" indent="-325898" algn="just">
              <a:lnSpc>
                <a:spcPct val="150000"/>
              </a:lnSpc>
              <a:buClr>
                <a:srgbClr val="3D4495"/>
              </a:buClr>
              <a:buSzPct val="110000"/>
              <a:buFont typeface="Arial" panose="020B0604020202020204" pitchFamily="34" charset="0"/>
              <a:buChar char="•"/>
              <a:defRPr/>
            </a:pPr>
            <a:r>
              <a:rPr lang="fr-FR" dirty="0" smtClean="0">
                <a:latin typeface="Arial" panose="020B0604020202020204" pitchFamily="34" charset="0"/>
                <a:cs typeface="Arial" panose="020B0604020202020204" pitchFamily="34" charset="0"/>
              </a:rPr>
              <a:t>La </a:t>
            </a:r>
            <a:r>
              <a:rPr lang="fr-FR" dirty="0">
                <a:latin typeface="Arial" panose="020B0604020202020204" pitchFamily="34" charset="0"/>
                <a:cs typeface="Arial" panose="020B0604020202020204" pitchFamily="34" charset="0"/>
              </a:rPr>
              <a:t>valorisation matière de 70% des déchets du secteur </a:t>
            </a:r>
            <a:r>
              <a:rPr lang="fr-FR" dirty="0" smtClean="0">
                <a:latin typeface="Arial" panose="020B0604020202020204" pitchFamily="34" charset="0"/>
                <a:cs typeface="Arial" panose="020B0604020202020204" pitchFamily="34" charset="0"/>
              </a:rPr>
              <a:t>BTP dès </a:t>
            </a:r>
            <a:r>
              <a:rPr lang="fr-FR" dirty="0">
                <a:latin typeface="Arial" panose="020B0604020202020204" pitchFamily="34" charset="0"/>
                <a:cs typeface="Arial" panose="020B0604020202020204" pitchFamily="34" charset="0"/>
              </a:rPr>
              <a:t>2020 </a:t>
            </a:r>
            <a:endParaRPr lang="fr-FR" altLang="fr-FR" dirty="0">
              <a:latin typeface="Arial" panose="020B0604020202020204" pitchFamily="34" charset="0"/>
              <a:cs typeface="Arial" panose="020B0604020202020204" pitchFamily="34" charset="0"/>
            </a:endParaRPr>
          </a:p>
        </p:txBody>
      </p:sp>
      <p:sp>
        <p:nvSpPr>
          <p:cNvPr id="5" name="Rectangle 4"/>
          <p:cNvSpPr/>
          <p:nvPr/>
        </p:nvSpPr>
        <p:spPr>
          <a:xfrm>
            <a:off x="1152158" y="5474023"/>
            <a:ext cx="8412096" cy="1167136"/>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lIns="104287" tIns="52144" rIns="104287" bIns="52144">
            <a:spAutoFit/>
          </a:bodyPr>
          <a:lstStyle/>
          <a:p>
            <a:pPr algn="ctr"/>
            <a:r>
              <a:rPr lang="fr-FR" altLang="fr-FR" sz="2300" b="1" dirty="0">
                <a:solidFill>
                  <a:schemeClr val="tx1"/>
                </a:solidFill>
                <a:latin typeface="+mj-lt"/>
                <a:cs typeface="Arial" panose="020B0604020202020204" pitchFamily="34" charset="0"/>
              </a:rPr>
              <a:t>Le PRPGD encourage </a:t>
            </a:r>
            <a:r>
              <a:rPr lang="fr-FR" altLang="fr-FR" sz="2300" b="1" u="sng" dirty="0">
                <a:solidFill>
                  <a:schemeClr val="tx1"/>
                </a:solidFill>
                <a:latin typeface="+mj-lt"/>
                <a:cs typeface="Arial" panose="020B0604020202020204" pitchFamily="34" charset="0"/>
              </a:rPr>
              <a:t>l’innovation </a:t>
            </a:r>
            <a:r>
              <a:rPr lang="fr-FR" altLang="fr-FR" sz="2300" b="1" u="sng" dirty="0">
                <a:solidFill>
                  <a:schemeClr val="tx1"/>
                </a:solidFill>
                <a:latin typeface="+mj-lt"/>
                <a:cs typeface="Arial" panose="020B0604020202020204" pitchFamily="34" charset="0"/>
              </a:rPr>
              <a:t>et l’expérimentation </a:t>
            </a:r>
            <a:r>
              <a:rPr lang="fr-FR" altLang="fr-FR" sz="2300" b="1" dirty="0">
                <a:solidFill>
                  <a:schemeClr val="tx1"/>
                </a:solidFill>
                <a:latin typeface="+mj-lt"/>
                <a:cs typeface="Arial" panose="020B0604020202020204" pitchFamily="34" charset="0"/>
              </a:rPr>
              <a:t>:</a:t>
            </a:r>
          </a:p>
          <a:p>
            <a:r>
              <a:rPr lang="fr-FR" altLang="fr-FR" sz="2300" b="1" dirty="0">
                <a:solidFill>
                  <a:schemeClr val="tx1"/>
                </a:solidFill>
                <a:latin typeface="+mj-lt"/>
                <a:cs typeface="Arial" panose="020B0604020202020204" pitchFamily="34" charset="0"/>
              </a:rPr>
              <a:t>- le démantèlement, par exemple wagons ferroviaires</a:t>
            </a:r>
          </a:p>
          <a:p>
            <a:r>
              <a:rPr lang="fr-FR" altLang="fr-FR" sz="2300" b="1" dirty="0">
                <a:solidFill>
                  <a:schemeClr val="tx1"/>
                </a:solidFill>
                <a:latin typeface="+mj-lt"/>
                <a:cs typeface="Arial" panose="020B0604020202020204" pitchFamily="34" charset="0"/>
              </a:rPr>
              <a:t>- la collecte sélective des biodéchets auprès des ménages</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33400" y="6498578"/>
            <a:ext cx="760122" cy="7303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1602993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10"/>
          <p:cNvSpPr txBox="1">
            <a:spLocks noChangeArrowheads="1"/>
          </p:cNvSpPr>
          <p:nvPr/>
        </p:nvSpPr>
        <p:spPr bwMode="auto">
          <a:xfrm>
            <a:off x="546040" y="1859982"/>
            <a:ext cx="9670632" cy="1964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4287" tIns="52144" rIns="104287" bIns="52144">
            <a:spAutoFit/>
          </a:bodyPr>
          <a:lstStyle>
            <a:lvl1pPr marL="577850" indent="-577850" eaLnBrk="0" hangingPunct="0">
              <a:defRPr sz="800">
                <a:solidFill>
                  <a:srgbClr val="898989"/>
                </a:solidFill>
                <a:latin typeface="Trebuchet MS" panose="020B0603020202020204" pitchFamily="34" charset="0"/>
                <a:ea typeface="ＭＳ Ｐゴシック" panose="020B0600070205080204" pitchFamily="34" charset="-128"/>
              </a:defRPr>
            </a:lvl1pPr>
            <a:lvl2pPr marL="38242875" indent="-37474525" eaLnBrk="0" hangingPunct="0">
              <a:defRPr sz="800">
                <a:solidFill>
                  <a:srgbClr val="898989"/>
                </a:solidFill>
                <a:latin typeface="Trebuchet MS" panose="020B0603020202020204" pitchFamily="34" charset="0"/>
                <a:ea typeface="ＭＳ Ｐゴシック" panose="020B0600070205080204" pitchFamily="34" charset="-128"/>
              </a:defRPr>
            </a:lvl2pPr>
            <a:lvl3pPr marL="38433375" indent="-50787300" eaLnBrk="0" hangingPunct="0">
              <a:defRPr sz="800">
                <a:solidFill>
                  <a:srgbClr val="898989"/>
                </a:solidFill>
                <a:latin typeface="Trebuchet MS" panose="020B0603020202020204" pitchFamily="34" charset="0"/>
                <a:ea typeface="ＭＳ Ｐゴシック" panose="020B0600070205080204" pitchFamily="34" charset="-128"/>
              </a:defRPr>
            </a:lvl3pPr>
            <a:lvl4pPr eaLnBrk="0" hangingPunct="0">
              <a:defRPr sz="800">
                <a:solidFill>
                  <a:srgbClr val="898989"/>
                </a:solidFill>
                <a:latin typeface="Trebuchet MS" panose="020B0603020202020204" pitchFamily="34" charset="0"/>
                <a:ea typeface="ＭＳ Ｐゴシック" panose="020B0600070205080204" pitchFamily="34" charset="-128"/>
              </a:defRPr>
            </a:lvl4pPr>
            <a:lvl5pPr eaLnBrk="0" hangingPunct="0">
              <a:defRPr sz="800">
                <a:solidFill>
                  <a:srgbClr val="898989"/>
                </a:solidFill>
                <a:latin typeface="Trebuchet MS" panose="020B0603020202020204" pitchFamily="34" charset="0"/>
                <a:ea typeface="ＭＳ Ｐゴシック" panose="020B0600070205080204" pitchFamily="34" charset="-128"/>
              </a:defRPr>
            </a:lvl5pPr>
            <a:lvl6pPr marL="2540000" indent="-254000" defTabSz="519113" eaLnBrk="0" fontAlgn="base" hangingPunct="0">
              <a:spcBef>
                <a:spcPct val="0"/>
              </a:spcBef>
              <a:spcAft>
                <a:spcPct val="0"/>
              </a:spcAft>
              <a:defRPr sz="800">
                <a:solidFill>
                  <a:srgbClr val="898989"/>
                </a:solidFill>
                <a:latin typeface="Trebuchet MS" panose="020B0603020202020204" pitchFamily="34" charset="0"/>
                <a:ea typeface="ＭＳ Ｐゴシック" panose="020B0600070205080204" pitchFamily="34" charset="-128"/>
              </a:defRPr>
            </a:lvl6pPr>
            <a:lvl7pPr marL="2997200" indent="-254000" defTabSz="519113" eaLnBrk="0" fontAlgn="base" hangingPunct="0">
              <a:spcBef>
                <a:spcPct val="0"/>
              </a:spcBef>
              <a:spcAft>
                <a:spcPct val="0"/>
              </a:spcAft>
              <a:defRPr sz="800">
                <a:solidFill>
                  <a:srgbClr val="898989"/>
                </a:solidFill>
                <a:latin typeface="Trebuchet MS" panose="020B0603020202020204" pitchFamily="34" charset="0"/>
                <a:ea typeface="ＭＳ Ｐゴシック" panose="020B0600070205080204" pitchFamily="34" charset="-128"/>
              </a:defRPr>
            </a:lvl7pPr>
            <a:lvl8pPr marL="3454400" indent="-254000" defTabSz="519113" eaLnBrk="0" fontAlgn="base" hangingPunct="0">
              <a:spcBef>
                <a:spcPct val="0"/>
              </a:spcBef>
              <a:spcAft>
                <a:spcPct val="0"/>
              </a:spcAft>
              <a:defRPr sz="800">
                <a:solidFill>
                  <a:srgbClr val="898989"/>
                </a:solidFill>
                <a:latin typeface="Trebuchet MS" panose="020B0603020202020204" pitchFamily="34" charset="0"/>
                <a:ea typeface="ＭＳ Ｐゴシック" panose="020B0600070205080204" pitchFamily="34" charset="-128"/>
              </a:defRPr>
            </a:lvl8pPr>
            <a:lvl9pPr marL="3911600" indent="-254000" defTabSz="519113" eaLnBrk="0" fontAlgn="base" hangingPunct="0">
              <a:spcBef>
                <a:spcPct val="0"/>
              </a:spcBef>
              <a:spcAft>
                <a:spcPct val="0"/>
              </a:spcAft>
              <a:defRPr sz="800">
                <a:solidFill>
                  <a:srgbClr val="898989"/>
                </a:solidFill>
                <a:latin typeface="Trebuchet MS" panose="020B0603020202020204" pitchFamily="34" charset="0"/>
                <a:ea typeface="ＭＳ Ｐゴシック" panose="020B0600070205080204" pitchFamily="34" charset="-128"/>
              </a:defRPr>
            </a:lvl9pPr>
          </a:lstStyle>
          <a:p>
            <a:pPr marL="0" indent="0" algn="just" eaLnBrk="1" hangingPunct="1">
              <a:spcBef>
                <a:spcPts val="2053"/>
              </a:spcBef>
              <a:spcAft>
                <a:spcPts val="684"/>
              </a:spcAft>
              <a:defRPr/>
            </a:pPr>
            <a:r>
              <a:rPr lang="fr-FR" altLang="fr-FR" sz="2300" dirty="0">
                <a:solidFill>
                  <a:schemeClr val="tx1"/>
                </a:solidFill>
                <a:latin typeface="Arial" panose="020B0604020202020204" pitchFamily="34" charset="0"/>
                <a:cs typeface="Arial" panose="020B0604020202020204" pitchFamily="34" charset="0"/>
              </a:rPr>
              <a:t>La région </a:t>
            </a:r>
            <a:r>
              <a:rPr lang="fr-FR" altLang="fr-FR" sz="2300" dirty="0">
                <a:solidFill>
                  <a:schemeClr val="tx1"/>
                </a:solidFill>
                <a:latin typeface="Arial" panose="020B0604020202020204" pitchFamily="34" charset="0"/>
                <a:cs typeface="Arial" panose="020B0604020202020204" pitchFamily="34" charset="0"/>
              </a:rPr>
              <a:t>Normandie est soumise aux objectifs réglementaires de diminution du stockage</a:t>
            </a:r>
          </a:p>
          <a:p>
            <a:pPr algn="just" eaLnBrk="1" hangingPunct="1">
              <a:buFontTx/>
              <a:buBlip>
                <a:blip r:embed="rId3"/>
              </a:buBlip>
              <a:defRPr/>
            </a:pPr>
            <a:endParaRPr lang="fr-FR" altLang="fr-FR" sz="2300" dirty="0">
              <a:solidFill>
                <a:schemeClr val="tx1"/>
              </a:solidFill>
              <a:latin typeface="Arial" panose="020B0604020202020204" pitchFamily="34" charset="0"/>
              <a:cs typeface="Arial" panose="020B0604020202020204" pitchFamily="34" charset="0"/>
            </a:endParaRPr>
          </a:p>
          <a:p>
            <a:pPr marL="0" indent="0" algn="just" eaLnBrk="1" hangingPunct="1">
              <a:defRPr/>
            </a:pPr>
            <a:r>
              <a:rPr lang="fr-FR" altLang="fr-FR" sz="2300" dirty="0">
                <a:solidFill>
                  <a:schemeClr val="tx1"/>
                </a:solidFill>
                <a:latin typeface="Arial" panose="020B0604020202020204" pitchFamily="34" charset="0"/>
                <a:cs typeface="Arial" panose="020B0604020202020204" pitchFamily="34" charset="0"/>
              </a:rPr>
              <a:t>La stratégie régionale en matière de stockage des déchets non dangereux non inertes se décline selon deux axes complémentaires : </a:t>
            </a:r>
          </a:p>
        </p:txBody>
      </p:sp>
      <p:sp>
        <p:nvSpPr>
          <p:cNvPr id="5" name="Rectangle 3"/>
          <p:cNvSpPr>
            <a:spLocks noChangeArrowheads="1"/>
          </p:cNvSpPr>
          <p:nvPr/>
        </p:nvSpPr>
        <p:spPr bwMode="auto">
          <a:xfrm>
            <a:off x="546040" y="673255"/>
            <a:ext cx="10187608" cy="662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p>
            <a:pPr eaLnBrk="0" hangingPunct="0"/>
            <a:r>
              <a:rPr lang="fr-FR" altLang="fr-FR" sz="2700" b="1" i="1" dirty="0">
                <a:solidFill>
                  <a:srgbClr val="C00000"/>
                </a:solidFill>
                <a:latin typeface="Arial" panose="020B0604020202020204" pitchFamily="34" charset="0"/>
                <a:cs typeface="Arial" panose="020B0604020202020204" pitchFamily="34" charset="0"/>
              </a:rPr>
              <a:t>Stockage </a:t>
            </a:r>
            <a:r>
              <a:rPr lang="fr-FR" altLang="fr-FR" sz="2700" b="1" i="1" dirty="0">
                <a:solidFill>
                  <a:srgbClr val="C00000"/>
                </a:solidFill>
                <a:latin typeface="Arial" panose="020B0604020202020204" pitchFamily="34" charset="0"/>
                <a:cs typeface="Arial" panose="020B0604020202020204" pitchFamily="34" charset="0"/>
              </a:rPr>
              <a:t>des Déchets Non Dangereux Non Inertes</a:t>
            </a:r>
          </a:p>
          <a:p>
            <a:pPr eaLnBrk="0" hangingPunct="0"/>
            <a:endParaRPr lang="fr-FR" altLang="fr-FR" sz="2700" b="1" i="1" dirty="0">
              <a:solidFill>
                <a:srgbClr val="C00000"/>
              </a:solidFill>
              <a:latin typeface="Arial" panose="020B0604020202020204" pitchFamily="34" charset="0"/>
              <a:cs typeface="Arial" panose="020B0604020202020204" pitchFamily="34" charset="0"/>
            </a:endParaRPr>
          </a:p>
        </p:txBody>
      </p:sp>
      <p:sp>
        <p:nvSpPr>
          <p:cNvPr id="2" name="Rectangle 1"/>
          <p:cNvSpPr/>
          <p:nvPr/>
        </p:nvSpPr>
        <p:spPr>
          <a:xfrm>
            <a:off x="1443662" y="4043832"/>
            <a:ext cx="7829080" cy="1521079"/>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lIns="104287" tIns="52144" rIns="104287" bIns="52144">
            <a:spAutoFit/>
          </a:bodyPr>
          <a:lstStyle/>
          <a:p>
            <a:pPr marL="521437" indent="-521437">
              <a:buFont typeface="+mj-lt"/>
              <a:buAutoNum type="arabicPeriod"/>
            </a:pPr>
            <a:r>
              <a:rPr lang="fr-FR" altLang="fr-FR" sz="2300" b="1" dirty="0">
                <a:solidFill>
                  <a:schemeClr val="tx1"/>
                </a:solidFill>
                <a:latin typeface="+mj-lt"/>
                <a:cs typeface="Arial" panose="020B0604020202020204" pitchFamily="34" charset="0"/>
              </a:rPr>
              <a:t>L’interdiction de toute </a:t>
            </a:r>
            <a:r>
              <a:rPr lang="fr-FR" altLang="fr-FR" sz="2300" b="1" dirty="0">
                <a:solidFill>
                  <a:schemeClr val="tx1"/>
                </a:solidFill>
                <a:latin typeface="+mj-lt"/>
                <a:cs typeface="Arial" panose="020B0604020202020204" pitchFamily="34" charset="0"/>
              </a:rPr>
              <a:t>création de nouvelle ISDNDI</a:t>
            </a:r>
          </a:p>
          <a:p>
            <a:pPr marL="521437" indent="-521437">
              <a:buFont typeface="+mj-lt"/>
              <a:buAutoNum type="arabicPeriod"/>
            </a:pPr>
            <a:r>
              <a:rPr lang="fr-FR" altLang="fr-FR" sz="2300" b="1" dirty="0">
                <a:solidFill>
                  <a:schemeClr val="tx1"/>
                </a:solidFill>
                <a:latin typeface="+mj-lt"/>
                <a:cs typeface="Arial" panose="020B0604020202020204" pitchFamily="34" charset="0"/>
              </a:rPr>
              <a:t>La saisine de la </a:t>
            </a:r>
            <a:r>
              <a:rPr lang="fr-FR" altLang="fr-FR" sz="2300" b="1" dirty="0">
                <a:solidFill>
                  <a:schemeClr val="tx1"/>
                </a:solidFill>
                <a:latin typeface="+mj-lt"/>
                <a:cs typeface="Arial" panose="020B0604020202020204" pitchFamily="34" charset="0"/>
              </a:rPr>
              <a:t>Commission Consultative </a:t>
            </a:r>
            <a:r>
              <a:rPr lang="fr-FR" altLang="fr-FR" sz="2300" b="1" dirty="0">
                <a:solidFill>
                  <a:schemeClr val="tx1"/>
                </a:solidFill>
                <a:latin typeface="+mj-lt"/>
                <a:cs typeface="Arial" panose="020B0604020202020204" pitchFamily="34" charset="0"/>
              </a:rPr>
              <a:t>pour </a:t>
            </a:r>
            <a:r>
              <a:rPr lang="fr-FR" altLang="fr-FR" sz="2300" b="1" dirty="0">
                <a:solidFill>
                  <a:schemeClr val="tx1"/>
                </a:solidFill>
                <a:latin typeface="+mj-lt"/>
                <a:cs typeface="Arial" panose="020B0604020202020204" pitchFamily="34" charset="0"/>
              </a:rPr>
              <a:t>toute demande d’extension relative aux installations existantes</a:t>
            </a: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33400" y="6498578"/>
            <a:ext cx="760122" cy="7303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7297179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546040" y="673255"/>
            <a:ext cx="10187608" cy="808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p>
            <a:pPr eaLnBrk="0" hangingPunct="0"/>
            <a:r>
              <a:rPr lang="fr-FR" altLang="fr-FR" sz="2700" b="1" i="1" dirty="0">
                <a:solidFill>
                  <a:srgbClr val="C00000"/>
                </a:solidFill>
                <a:latin typeface="Arial" panose="020B0604020202020204" pitchFamily="34" charset="0"/>
                <a:cs typeface="Arial" panose="020B0604020202020204" pitchFamily="34" charset="0"/>
              </a:rPr>
              <a:t>Stockage </a:t>
            </a:r>
            <a:r>
              <a:rPr lang="fr-FR" altLang="fr-FR" sz="2700" b="1" i="1" dirty="0">
                <a:solidFill>
                  <a:srgbClr val="C00000"/>
                </a:solidFill>
                <a:latin typeface="Arial" panose="020B0604020202020204" pitchFamily="34" charset="0"/>
                <a:cs typeface="Arial" panose="020B0604020202020204" pitchFamily="34" charset="0"/>
              </a:rPr>
              <a:t>des déchets dangereux</a:t>
            </a:r>
          </a:p>
          <a:p>
            <a:pPr eaLnBrk="0" hangingPunct="0"/>
            <a:endParaRPr lang="fr-FR" altLang="fr-FR" sz="2700" b="1" i="1" dirty="0">
              <a:solidFill>
                <a:srgbClr val="C00000"/>
              </a:solidFill>
              <a:latin typeface="Arial" panose="020B0604020202020204" pitchFamily="34" charset="0"/>
              <a:cs typeface="Arial" panose="020B0604020202020204" pitchFamily="34" charset="0"/>
            </a:endParaRPr>
          </a:p>
        </p:txBody>
      </p:sp>
      <p:sp>
        <p:nvSpPr>
          <p:cNvPr id="3" name="Rectangle 2"/>
          <p:cNvSpPr/>
          <p:nvPr/>
        </p:nvSpPr>
        <p:spPr>
          <a:xfrm>
            <a:off x="546039" y="1482060"/>
            <a:ext cx="9703062" cy="3644737"/>
          </a:xfrm>
          <a:prstGeom prst="rect">
            <a:avLst/>
          </a:prstGeom>
        </p:spPr>
        <p:txBody>
          <a:bodyPr wrap="square" lIns="104287" tIns="52144" rIns="104287" bIns="52144">
            <a:spAutoFit/>
          </a:bodyPr>
          <a:lstStyle/>
          <a:p>
            <a:pPr algn="just">
              <a:defRPr/>
            </a:pPr>
            <a:r>
              <a:rPr lang="fr-FR" altLang="fr-FR" sz="2300" dirty="0">
                <a:latin typeface="Arial" panose="020B0604020202020204" pitchFamily="34" charset="0"/>
                <a:ea typeface="ＭＳ Ｐゴシック" pitchFamily="34" charset="-128"/>
                <a:cs typeface="Arial" panose="020B0604020202020204" pitchFamily="34" charset="0"/>
              </a:rPr>
              <a:t>Les travaux préparatoires du PRPGD n’ont pas identifié de besoin en créations de nouvelles capacités de stockage des déchets dangereux sur la durée du </a:t>
            </a:r>
            <a:r>
              <a:rPr lang="fr-FR" altLang="fr-FR" sz="2300" dirty="0">
                <a:latin typeface="Arial" panose="020B0604020202020204" pitchFamily="34" charset="0"/>
                <a:ea typeface="ＭＳ Ｐゴシック" pitchFamily="34" charset="-128"/>
                <a:cs typeface="Arial" panose="020B0604020202020204" pitchFamily="34" charset="0"/>
              </a:rPr>
              <a:t>Plan, </a:t>
            </a:r>
            <a:r>
              <a:rPr lang="fr-FR" altLang="fr-FR" sz="2300" dirty="0">
                <a:latin typeface="Arial" panose="020B0604020202020204" pitchFamily="34" charset="0"/>
                <a:ea typeface="ＭＳ Ｐゴシック" pitchFamily="34" charset="-128"/>
                <a:cs typeface="Arial" panose="020B0604020202020204" pitchFamily="34" charset="0"/>
              </a:rPr>
              <a:t>mais </a:t>
            </a:r>
            <a:r>
              <a:rPr lang="fr-FR" altLang="fr-FR" sz="2300" dirty="0">
                <a:latin typeface="Arial" panose="020B0604020202020204" pitchFamily="34" charset="0"/>
                <a:ea typeface="ＭＳ Ｐゴシック" pitchFamily="34" charset="-128"/>
                <a:cs typeface="Arial" panose="020B0604020202020204" pitchFamily="34" charset="0"/>
              </a:rPr>
              <a:t>l</a:t>
            </a:r>
            <a:r>
              <a:rPr lang="fr-FR" altLang="fr-FR" sz="2300" dirty="0">
                <a:latin typeface="Arial" panose="020B0604020202020204" pitchFamily="34" charset="0"/>
                <a:cs typeface="Arial" panose="020B0604020202020204" pitchFamily="34" charset="0"/>
              </a:rPr>
              <a:t>’une </a:t>
            </a:r>
            <a:r>
              <a:rPr lang="fr-FR" altLang="fr-FR" sz="2300" dirty="0">
                <a:latin typeface="Arial" panose="020B0604020202020204" pitchFamily="34" charset="0"/>
                <a:cs typeface="Arial" panose="020B0604020202020204" pitchFamily="34" charset="0"/>
              </a:rPr>
              <a:t>des deux ISDD a une autorisation jusqu’en 2023 (projet d’extension déposé</a:t>
            </a:r>
            <a:r>
              <a:rPr lang="fr-FR" altLang="fr-FR" sz="2300" dirty="0">
                <a:latin typeface="Arial" panose="020B0604020202020204" pitchFamily="34" charset="0"/>
                <a:cs typeface="Arial" panose="020B0604020202020204" pitchFamily="34" charset="0"/>
              </a:rPr>
              <a:t>),et l’autre </a:t>
            </a:r>
            <a:r>
              <a:rPr lang="fr-FR" altLang="fr-FR" sz="2300" dirty="0">
                <a:latin typeface="Arial" panose="020B0604020202020204" pitchFamily="34" charset="0"/>
                <a:cs typeface="Arial" panose="020B0604020202020204" pitchFamily="34" charset="0"/>
              </a:rPr>
              <a:t>ISDD a une autorisation jusqu’en 2030.</a:t>
            </a:r>
          </a:p>
          <a:p>
            <a:pPr algn="just">
              <a:buBlip>
                <a:blip r:embed="rId3"/>
              </a:buBlip>
              <a:defRPr/>
            </a:pPr>
            <a:endParaRPr lang="fr-FR" altLang="fr-FR" sz="2300" b="1" dirty="0">
              <a:solidFill>
                <a:srgbClr val="67A83E"/>
              </a:solidFill>
              <a:latin typeface="Arial" panose="020B0604020202020204" pitchFamily="34" charset="0"/>
              <a:ea typeface="ＭＳ Ｐゴシック" pitchFamily="34" charset="-128"/>
              <a:cs typeface="Arial" panose="020B0604020202020204" pitchFamily="34" charset="0"/>
            </a:endParaRPr>
          </a:p>
          <a:p>
            <a:pPr algn="just">
              <a:defRPr/>
            </a:pPr>
            <a:r>
              <a:rPr lang="fr-FR" altLang="fr-FR" sz="2300" dirty="0">
                <a:latin typeface="Arial" panose="020B0604020202020204" pitchFamily="34" charset="0"/>
                <a:ea typeface="ＭＳ Ｐゴシック" pitchFamily="34" charset="-128"/>
                <a:cs typeface="Arial" panose="020B0604020202020204" pitchFamily="34" charset="0"/>
              </a:rPr>
              <a:t>Néanmoins le PRPGD n’interdit pas la création de nouvelles capacités de stockage ni l’ouverture d’un nouvel </a:t>
            </a:r>
            <a:r>
              <a:rPr lang="fr-FR" altLang="fr-FR" sz="2300" dirty="0">
                <a:latin typeface="Arial" panose="020B0604020202020204" pitchFamily="34" charset="0"/>
                <a:ea typeface="ＭＳ Ｐゴシック" pitchFamily="34" charset="-128"/>
                <a:cs typeface="Arial" panose="020B0604020202020204" pitchFamily="34" charset="0"/>
              </a:rPr>
              <a:t>ISDD afin de</a:t>
            </a:r>
            <a:r>
              <a:rPr lang="fr-FR" altLang="fr-FR" sz="2300" dirty="0">
                <a:latin typeface="Arial" panose="020B0604020202020204" pitchFamily="34" charset="0"/>
                <a:cs typeface="Arial" panose="020B0604020202020204" pitchFamily="34" charset="0"/>
              </a:rPr>
              <a:t> </a:t>
            </a:r>
            <a:r>
              <a:rPr lang="fr-FR" altLang="fr-FR" sz="2300" dirty="0">
                <a:latin typeface="Arial" panose="020B0604020202020204" pitchFamily="34" charset="0"/>
                <a:cs typeface="Arial" panose="020B0604020202020204" pitchFamily="34" charset="0"/>
              </a:rPr>
              <a:t>maintenir </a:t>
            </a:r>
            <a:r>
              <a:rPr lang="fr-FR" altLang="fr-FR" sz="2300" dirty="0">
                <a:latin typeface="Arial" panose="020B0604020202020204" pitchFamily="34" charset="0"/>
                <a:cs typeface="Arial" panose="020B0604020202020204" pitchFamily="34" charset="0"/>
              </a:rPr>
              <a:t>un équilibre de </a:t>
            </a:r>
            <a:r>
              <a:rPr lang="fr-FR" altLang="fr-FR" sz="2300" dirty="0">
                <a:latin typeface="Arial" panose="020B0604020202020204" pitchFamily="34" charset="0"/>
                <a:cs typeface="Arial" panose="020B0604020202020204" pitchFamily="34" charset="0"/>
              </a:rPr>
              <a:t>cette filière en </a:t>
            </a:r>
            <a:r>
              <a:rPr lang="fr-FR" altLang="fr-FR" sz="2300" dirty="0">
                <a:latin typeface="Arial" panose="020B0604020202020204" pitchFamily="34" charset="0"/>
                <a:cs typeface="Arial" panose="020B0604020202020204" pitchFamily="34" charset="0"/>
              </a:rPr>
              <a:t>région.</a:t>
            </a:r>
          </a:p>
          <a:p>
            <a:pPr>
              <a:defRPr/>
            </a:pPr>
            <a:endParaRPr lang="fr-FR" altLang="fr-FR" sz="2300" dirty="0">
              <a:latin typeface="Arial" panose="020B0604020202020204" pitchFamily="34" charset="0"/>
              <a:cs typeface="Arial" panose="020B0604020202020204" pitchFamily="34" charset="0"/>
            </a:endParaRPr>
          </a:p>
        </p:txBody>
      </p:sp>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33400" y="6498578"/>
            <a:ext cx="760122" cy="7303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880524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30320" y="3775038"/>
            <a:ext cx="9730827" cy="459249"/>
          </a:xfrm>
          <a:prstGeom prst="rect">
            <a:avLst/>
          </a:prstGeom>
          <a:noFill/>
        </p:spPr>
        <p:txBody>
          <a:bodyPr wrap="square" lIns="104287" tIns="52144" rIns="104287" bIns="52144" rtlCol="0">
            <a:spAutoFit/>
          </a:bodyPr>
          <a:lstStyle/>
          <a:p>
            <a:pPr algn="ctr"/>
            <a:r>
              <a:rPr lang="fr-FR" sz="2300" b="1" spc="228" dirty="0" smtClean="0">
                <a:solidFill>
                  <a:schemeClr val="bg1">
                    <a:lumMod val="95000"/>
                  </a:schemeClr>
                </a:solidFill>
                <a:latin typeface="Arial"/>
                <a:cs typeface="Arial"/>
              </a:rPr>
              <a:t>Le </a:t>
            </a:r>
            <a:r>
              <a:rPr lang="fr-FR" sz="2300" b="1" spc="228" dirty="0">
                <a:solidFill>
                  <a:schemeClr val="bg1">
                    <a:lumMod val="95000"/>
                  </a:schemeClr>
                </a:solidFill>
                <a:latin typeface="Arial"/>
                <a:cs typeface="Arial"/>
              </a:rPr>
              <a:t>Plan d’Economie Circulaire</a:t>
            </a:r>
            <a:endParaRPr lang="fr-FR" sz="2300" b="1" spc="228" dirty="0">
              <a:solidFill>
                <a:schemeClr val="bg1">
                  <a:lumMod val="95000"/>
                </a:schemeClr>
              </a:solidFill>
              <a:latin typeface="Arial"/>
              <a:cs typeface="Arial"/>
            </a:endParaRPr>
          </a:p>
        </p:txBody>
      </p:sp>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33400" y="6498578"/>
            <a:ext cx="760122" cy="7303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6521084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1967" y="1204816"/>
            <a:ext cx="9758587" cy="5142583"/>
          </a:xfrm>
          <a:prstGeom prst="rect">
            <a:avLst/>
          </a:prstGeom>
        </p:spPr>
        <p:txBody>
          <a:bodyPr wrap="square" lIns="104287" tIns="52144" rIns="104287" bIns="52144">
            <a:spAutoFit/>
          </a:bodyPr>
          <a:lstStyle/>
          <a:p>
            <a:pPr algn="just">
              <a:spcBef>
                <a:spcPts val="684"/>
              </a:spcBef>
              <a:spcAft>
                <a:spcPts val="684"/>
              </a:spcAft>
              <a:buClr>
                <a:srgbClr val="3D4495"/>
              </a:buClr>
              <a:buSzPct val="110000"/>
              <a:defRPr/>
            </a:pPr>
            <a:r>
              <a:rPr lang="fr-FR" altLang="fr-FR" b="1" dirty="0">
                <a:solidFill>
                  <a:srgbClr val="C22929"/>
                </a:solidFill>
                <a:latin typeface="Arial" panose="020B0604020202020204" pitchFamily="34" charset="0"/>
                <a:cs typeface="Arial" panose="020B0604020202020204" pitchFamily="34" charset="0"/>
              </a:rPr>
              <a:t>Objectifs : </a:t>
            </a:r>
          </a:p>
          <a:p>
            <a:pPr marL="1122537" indent="-325898" algn="just">
              <a:spcBef>
                <a:spcPts val="684"/>
              </a:spcBef>
              <a:spcAft>
                <a:spcPts val="684"/>
              </a:spcAft>
              <a:buClr>
                <a:srgbClr val="C22929"/>
              </a:buClr>
              <a:buSzPct val="110000"/>
              <a:buFont typeface="Arial" panose="020B0604020202020204" pitchFamily="34" charset="0"/>
              <a:buChar char="•"/>
              <a:defRPr/>
            </a:pPr>
            <a:r>
              <a:rPr lang="fr-FR" altLang="fr-FR" dirty="0">
                <a:latin typeface="Arial" panose="020B0604020202020204" pitchFamily="34" charset="0"/>
                <a:cs typeface="Arial" panose="020B0604020202020204" pitchFamily="34" charset="0"/>
              </a:rPr>
              <a:t>Alimenter la future stratégie régionale d’Economie Circulaire</a:t>
            </a:r>
          </a:p>
          <a:p>
            <a:pPr marL="1122537" indent="-325898" algn="just">
              <a:spcBef>
                <a:spcPts val="684"/>
              </a:spcBef>
              <a:spcAft>
                <a:spcPts val="684"/>
              </a:spcAft>
              <a:buClr>
                <a:srgbClr val="C22929"/>
              </a:buClr>
              <a:buSzPct val="110000"/>
              <a:buFont typeface="Arial" panose="020B0604020202020204" pitchFamily="34" charset="0"/>
              <a:buChar char="•"/>
              <a:defRPr/>
            </a:pPr>
            <a:r>
              <a:rPr lang="fr-FR" altLang="fr-FR" dirty="0" smtClean="0">
                <a:latin typeface="Arial" panose="020B0604020202020204" pitchFamily="34" charset="0"/>
                <a:cs typeface="Arial" panose="020B0604020202020204" pitchFamily="34" charset="0"/>
              </a:rPr>
              <a:t>Etre pédagogue pour </a:t>
            </a:r>
            <a:r>
              <a:rPr lang="fr-FR" altLang="fr-FR" dirty="0">
                <a:latin typeface="Arial" panose="020B0604020202020204" pitchFamily="34" charset="0"/>
                <a:cs typeface="Arial" panose="020B0604020202020204" pitchFamily="34" charset="0"/>
              </a:rPr>
              <a:t>faciliter la mise en œuvre</a:t>
            </a:r>
          </a:p>
          <a:p>
            <a:pPr>
              <a:spcBef>
                <a:spcPts val="684"/>
              </a:spcBef>
              <a:spcAft>
                <a:spcPts val="684"/>
              </a:spcAft>
              <a:buClr>
                <a:srgbClr val="3D4495"/>
              </a:buClr>
              <a:buSzPct val="110000"/>
              <a:defRPr/>
            </a:pPr>
            <a:endParaRPr lang="fr-FR" altLang="fr-FR" dirty="0">
              <a:latin typeface="Arial" panose="020B0604020202020204" pitchFamily="34" charset="0"/>
              <a:cs typeface="Arial" panose="020B0604020202020204" pitchFamily="34" charset="0"/>
            </a:endParaRPr>
          </a:p>
          <a:p>
            <a:pPr>
              <a:spcBef>
                <a:spcPts val="684"/>
              </a:spcBef>
              <a:spcAft>
                <a:spcPts val="684"/>
              </a:spcAft>
              <a:buClr>
                <a:srgbClr val="3D4495"/>
              </a:buClr>
              <a:buSzPct val="110000"/>
              <a:defRPr/>
            </a:pPr>
            <a:r>
              <a:rPr lang="fr-FR" altLang="fr-FR" b="1" dirty="0">
                <a:solidFill>
                  <a:srgbClr val="C00000"/>
                </a:solidFill>
                <a:latin typeface="Arial" panose="020B0604020202020204" pitchFamily="34" charset="0"/>
                <a:cs typeface="Arial" panose="020B0604020202020204" pitchFamily="34" charset="0"/>
              </a:rPr>
              <a:t>Principes d’élaboration et </a:t>
            </a:r>
            <a:r>
              <a:rPr lang="fr-FR" altLang="fr-FR" b="1" dirty="0" smtClean="0">
                <a:solidFill>
                  <a:srgbClr val="C00000"/>
                </a:solidFill>
                <a:latin typeface="Arial" panose="020B0604020202020204" pitchFamily="34" charset="0"/>
                <a:cs typeface="Arial" panose="020B0604020202020204" pitchFamily="34" charset="0"/>
              </a:rPr>
              <a:t>résultats </a:t>
            </a:r>
            <a:r>
              <a:rPr lang="fr-FR" altLang="fr-FR" b="1" dirty="0">
                <a:latin typeface="Arial" panose="020B0604020202020204" pitchFamily="34" charset="0"/>
                <a:cs typeface="Arial" panose="020B0604020202020204" pitchFamily="34" charset="0"/>
              </a:rPr>
              <a:t>:</a:t>
            </a:r>
          </a:p>
          <a:p>
            <a:pPr marL="1122537" lvl="6" indent="-325898" algn="just" defTabSz="592048">
              <a:spcBef>
                <a:spcPts val="684"/>
              </a:spcBef>
              <a:spcAft>
                <a:spcPts val="684"/>
              </a:spcAft>
              <a:buClr>
                <a:srgbClr val="C22929"/>
              </a:buClr>
              <a:buSzPct val="110000"/>
              <a:buFont typeface="Arial" panose="020B0604020202020204" pitchFamily="34" charset="0"/>
              <a:buChar char="•"/>
              <a:defRPr/>
            </a:pPr>
            <a:r>
              <a:rPr lang="fr-FR" altLang="fr-FR" dirty="0">
                <a:latin typeface="Arial" panose="020B0604020202020204" pitchFamily="34" charset="0"/>
                <a:cs typeface="Arial" panose="020B0604020202020204" pitchFamily="34" charset="0"/>
              </a:rPr>
              <a:t>Un PRAEC uniquement composé d’actions décidées, engagées ou au moins évoquées par les acteurs lors des travaux préparatoires pour garantir leur mise en œuvre</a:t>
            </a:r>
          </a:p>
          <a:p>
            <a:pPr marL="1122537" lvl="6" indent="-325898" algn="just" defTabSz="592048">
              <a:spcBef>
                <a:spcPts val="684"/>
              </a:spcBef>
              <a:spcAft>
                <a:spcPts val="684"/>
              </a:spcAft>
              <a:buClr>
                <a:srgbClr val="C22929"/>
              </a:buClr>
              <a:buSzPct val="110000"/>
              <a:buFont typeface="Arial" panose="020B0604020202020204" pitchFamily="34" charset="0"/>
              <a:buChar char="•"/>
              <a:defRPr/>
            </a:pPr>
            <a:r>
              <a:rPr lang="fr-FR" altLang="fr-FR" dirty="0">
                <a:latin typeface="Arial" panose="020B0604020202020204" pitchFamily="34" charset="0"/>
                <a:cs typeface="Arial" panose="020B0604020202020204" pitchFamily="34" charset="0"/>
              </a:rPr>
              <a:t>Une représentation visuelle sous format boucle et une grille de lecture</a:t>
            </a:r>
          </a:p>
          <a:p>
            <a:pPr marL="1122537" indent="-325898" algn="just">
              <a:spcBef>
                <a:spcPts val="684"/>
              </a:spcBef>
              <a:spcAft>
                <a:spcPts val="684"/>
              </a:spcAft>
              <a:buClr>
                <a:srgbClr val="C22929"/>
              </a:buClr>
              <a:buSzPct val="110000"/>
              <a:buFont typeface="Arial" panose="020B0604020202020204" pitchFamily="34" charset="0"/>
              <a:buChar char="•"/>
              <a:defRPr/>
            </a:pPr>
            <a:r>
              <a:rPr lang="fr-FR" altLang="fr-FR" dirty="0">
                <a:latin typeface="Arial" panose="020B0604020202020204" pitchFamily="34" charset="0"/>
                <a:cs typeface="Arial" panose="020B0604020202020204" pitchFamily="34" charset="0"/>
              </a:rPr>
              <a:t>Un PRAEC qui n’impose pas les modalités de mise en œuvre de actions pour favoriser son appropriation et sa mise en œuvre par les acteurs</a:t>
            </a:r>
          </a:p>
          <a:p>
            <a:pPr marL="1122537" indent="-325898" algn="just">
              <a:spcBef>
                <a:spcPts val="684"/>
              </a:spcBef>
              <a:spcAft>
                <a:spcPts val="684"/>
              </a:spcAft>
              <a:buClr>
                <a:srgbClr val="C22929"/>
              </a:buClr>
              <a:buSzPct val="110000"/>
              <a:buFont typeface="Arial" panose="020B0604020202020204" pitchFamily="34" charset="0"/>
              <a:buChar char="•"/>
              <a:defRPr/>
            </a:pPr>
            <a:r>
              <a:rPr lang="fr-FR" altLang="fr-FR" dirty="0">
                <a:latin typeface="Arial" panose="020B0604020202020204" pitchFamily="34" charset="0"/>
                <a:cs typeface="Arial" panose="020B0604020202020204" pitchFamily="34" charset="0"/>
              </a:rPr>
              <a:t>Un PRAEC non exhaustif pour favoriser son évolutivité et sa </a:t>
            </a:r>
            <a:r>
              <a:rPr lang="fr-FR" altLang="fr-FR" dirty="0" err="1">
                <a:latin typeface="Arial" panose="020B0604020202020204" pitchFamily="34" charset="0"/>
                <a:cs typeface="Arial" panose="020B0604020202020204" pitchFamily="34" charset="0"/>
              </a:rPr>
              <a:t>co</a:t>
            </a:r>
            <a:r>
              <a:rPr lang="fr-FR" altLang="fr-FR" dirty="0">
                <a:latin typeface="Arial" panose="020B0604020202020204" pitchFamily="34" charset="0"/>
                <a:cs typeface="Arial" panose="020B0604020202020204" pitchFamily="34" charset="0"/>
              </a:rPr>
              <a:t>-construction avec les acteurs</a:t>
            </a:r>
          </a:p>
        </p:txBody>
      </p:sp>
      <p:sp>
        <p:nvSpPr>
          <p:cNvPr id="3" name="Rectangle 3"/>
          <p:cNvSpPr>
            <a:spLocks noChangeArrowheads="1"/>
          </p:cNvSpPr>
          <p:nvPr/>
        </p:nvSpPr>
        <p:spPr bwMode="auto">
          <a:xfrm>
            <a:off x="546040" y="673255"/>
            <a:ext cx="10187608" cy="808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p>
            <a:r>
              <a:rPr lang="fr-FR" altLang="fr-FR" sz="2700" b="1" i="1" dirty="0">
                <a:solidFill>
                  <a:srgbClr val="C22929"/>
                </a:solidFill>
                <a:latin typeface="Arial" panose="020B0604020202020204" pitchFamily="34" charset="0"/>
                <a:cs typeface="Arial" panose="020B0604020202020204" pitchFamily="34" charset="0"/>
              </a:rPr>
              <a:t>Le plan d’actions Economie Circulaire (PRAEC)</a:t>
            </a:r>
          </a:p>
          <a:p>
            <a:pPr eaLnBrk="0" hangingPunct="0"/>
            <a:endParaRPr lang="fr-FR" altLang="fr-FR" sz="2700" b="1" i="1" dirty="0">
              <a:solidFill>
                <a:srgbClr val="C00000"/>
              </a:solidFill>
              <a:latin typeface="Arial" panose="020B0604020202020204" pitchFamily="34" charset="0"/>
              <a:cs typeface="Arial" panose="020B0604020202020204" pitchFamily="34" charset="0"/>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11544" y="6666641"/>
            <a:ext cx="760122" cy="7303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797672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9587" y="2428811"/>
            <a:ext cx="8377713" cy="4832754"/>
          </a:xfrm>
          <a:prstGeom prst="rect">
            <a:avLst/>
          </a:prstGeom>
        </p:spPr>
        <p:txBody>
          <a:bodyPr wrap="square" lIns="104287" tIns="52144" rIns="104287" bIns="52144">
            <a:spAutoFit/>
          </a:bodyPr>
          <a:lstStyle/>
          <a:p>
            <a:pPr marL="325898" indent="-325898" algn="just">
              <a:lnSpc>
                <a:spcPct val="120000"/>
              </a:lnSpc>
              <a:buFont typeface="Wingdings" pitchFamily="2" charset="2"/>
              <a:buChar char="q"/>
            </a:pPr>
            <a:r>
              <a:rPr lang="fr-FR" sz="1600" spc="228" dirty="0">
                <a:latin typeface="Arial"/>
                <a:cs typeface="Arial"/>
              </a:rPr>
              <a:t>réduction </a:t>
            </a:r>
            <a:r>
              <a:rPr lang="fr-FR" sz="1600" spc="228" dirty="0">
                <a:latin typeface="Arial"/>
                <a:cs typeface="Arial"/>
              </a:rPr>
              <a:t>de 10% des déchets ménagers et assimilés par habitant entre 2010 et 2020 ;</a:t>
            </a:r>
          </a:p>
          <a:p>
            <a:pPr marL="325898" indent="-325898" algn="just">
              <a:lnSpc>
                <a:spcPct val="120000"/>
              </a:lnSpc>
              <a:buFont typeface="Wingdings" pitchFamily="2" charset="2"/>
              <a:buChar char="q"/>
            </a:pPr>
            <a:endParaRPr lang="fr-FR" sz="1600" spc="228" dirty="0">
              <a:latin typeface="Arial"/>
              <a:cs typeface="Arial"/>
            </a:endParaRPr>
          </a:p>
          <a:p>
            <a:pPr marL="325898" indent="-325898" algn="just">
              <a:lnSpc>
                <a:spcPct val="120000"/>
              </a:lnSpc>
              <a:buFont typeface="Wingdings" pitchFamily="2" charset="2"/>
              <a:buChar char="q"/>
            </a:pPr>
            <a:r>
              <a:rPr lang="fr-FR" sz="1600" spc="228" dirty="0">
                <a:latin typeface="Arial"/>
                <a:cs typeface="Arial"/>
              </a:rPr>
              <a:t>orientation de </a:t>
            </a:r>
            <a:r>
              <a:rPr lang="fr-FR" sz="1600" spc="228" dirty="0">
                <a:latin typeface="Arial"/>
                <a:cs typeface="Arial"/>
              </a:rPr>
              <a:t>65 % des déchets non dangereux vers la valorisation matière en 2025 ;</a:t>
            </a:r>
          </a:p>
          <a:p>
            <a:pPr marL="325898" indent="-325898" algn="just">
              <a:lnSpc>
                <a:spcPct val="120000"/>
              </a:lnSpc>
              <a:buFont typeface="Wingdings" pitchFamily="2" charset="2"/>
              <a:buChar char="q"/>
            </a:pPr>
            <a:endParaRPr lang="fr-FR" sz="1600" spc="228" dirty="0">
              <a:latin typeface="Arial"/>
              <a:cs typeface="Arial"/>
            </a:endParaRPr>
          </a:p>
          <a:p>
            <a:pPr marL="325898" indent="-325898" algn="just">
              <a:lnSpc>
                <a:spcPct val="120000"/>
              </a:lnSpc>
              <a:buFont typeface="Wingdings" pitchFamily="2" charset="2"/>
              <a:buChar char="q"/>
            </a:pPr>
            <a:r>
              <a:rPr lang="fr-FR" sz="1600" spc="228" dirty="0">
                <a:latin typeface="Arial"/>
                <a:cs typeface="Arial"/>
              </a:rPr>
              <a:t>réduction </a:t>
            </a:r>
            <a:r>
              <a:rPr lang="fr-FR" sz="1600" spc="228" dirty="0">
                <a:latin typeface="Arial"/>
                <a:cs typeface="Arial"/>
              </a:rPr>
              <a:t>de 30% des déchets non dangereux non inertes admis en installation de stockage entre 2010 et 2020 et de 50% entre 2010 et 2025 ;</a:t>
            </a:r>
          </a:p>
          <a:p>
            <a:pPr marL="325898" indent="-325898" algn="just">
              <a:lnSpc>
                <a:spcPct val="120000"/>
              </a:lnSpc>
              <a:buFont typeface="Wingdings" pitchFamily="2" charset="2"/>
              <a:buChar char="q"/>
            </a:pPr>
            <a:endParaRPr lang="fr-FR" sz="1600" spc="228" dirty="0">
              <a:latin typeface="Arial"/>
              <a:cs typeface="Arial"/>
            </a:endParaRPr>
          </a:p>
          <a:p>
            <a:pPr marL="325898" indent="-325898" algn="just">
              <a:lnSpc>
                <a:spcPct val="120000"/>
              </a:lnSpc>
              <a:buFont typeface="Wingdings" pitchFamily="2" charset="2"/>
              <a:buChar char="q"/>
            </a:pPr>
            <a:r>
              <a:rPr lang="fr-FR" sz="1600" spc="228" dirty="0">
                <a:latin typeface="Arial"/>
                <a:cs typeface="Arial"/>
              </a:rPr>
              <a:t>généralisation </a:t>
            </a:r>
            <a:r>
              <a:rPr lang="fr-FR" sz="1600" spc="228" dirty="0">
                <a:latin typeface="Arial"/>
                <a:cs typeface="Arial"/>
              </a:rPr>
              <a:t>du tri à la source des </a:t>
            </a:r>
            <a:r>
              <a:rPr lang="fr-FR" sz="1600" spc="228" dirty="0" err="1">
                <a:latin typeface="Arial"/>
                <a:cs typeface="Arial"/>
              </a:rPr>
              <a:t>biodéchets</a:t>
            </a:r>
            <a:r>
              <a:rPr lang="fr-FR" sz="1600" spc="228" dirty="0">
                <a:latin typeface="Arial"/>
                <a:cs typeface="Arial"/>
              </a:rPr>
              <a:t> produits par les      ménages et les professionnels d’ici 2025 ;</a:t>
            </a:r>
          </a:p>
          <a:p>
            <a:pPr marL="325898" indent="-325898" algn="just">
              <a:lnSpc>
                <a:spcPct val="120000"/>
              </a:lnSpc>
              <a:buFont typeface="Wingdings" pitchFamily="2" charset="2"/>
              <a:buChar char="q"/>
            </a:pPr>
            <a:endParaRPr lang="fr-FR" sz="1600" spc="228" dirty="0">
              <a:latin typeface="Arial"/>
              <a:cs typeface="Arial"/>
            </a:endParaRPr>
          </a:p>
          <a:p>
            <a:pPr marL="325898" indent="-325898" algn="just">
              <a:lnSpc>
                <a:spcPct val="120000"/>
              </a:lnSpc>
              <a:buFont typeface="Wingdings" pitchFamily="2" charset="2"/>
              <a:buChar char="q"/>
            </a:pPr>
            <a:r>
              <a:rPr lang="fr-FR" sz="1600" spc="228" dirty="0">
                <a:latin typeface="Arial"/>
                <a:cs typeface="Arial"/>
              </a:rPr>
              <a:t>extension des consignes de tri des emballages à l’ensemble des emballages plastiques à l’horizon 2022 ;</a:t>
            </a:r>
          </a:p>
          <a:p>
            <a:pPr marL="325898" indent="-325898" algn="just">
              <a:lnSpc>
                <a:spcPct val="120000"/>
              </a:lnSpc>
              <a:buFont typeface="Wingdings" pitchFamily="2" charset="2"/>
              <a:buChar char="q"/>
            </a:pPr>
            <a:endParaRPr lang="fr-FR" sz="1600" spc="228" dirty="0">
              <a:latin typeface="Arial"/>
              <a:cs typeface="Arial"/>
            </a:endParaRPr>
          </a:p>
        </p:txBody>
      </p:sp>
      <p:sp>
        <p:nvSpPr>
          <p:cNvPr id="6" name="ZoneTexte 5"/>
          <p:cNvSpPr txBox="1"/>
          <p:nvPr/>
        </p:nvSpPr>
        <p:spPr>
          <a:xfrm>
            <a:off x="1119587" y="1008216"/>
            <a:ext cx="8948569" cy="936303"/>
          </a:xfrm>
          <a:prstGeom prst="rect">
            <a:avLst/>
          </a:prstGeom>
          <a:noFill/>
        </p:spPr>
        <p:txBody>
          <a:bodyPr wrap="square" lIns="104287" tIns="52144" rIns="104287" bIns="52144" rtlCol="0">
            <a:spAutoFit/>
          </a:bodyPr>
          <a:lstStyle/>
          <a:p>
            <a:r>
              <a:rPr lang="fr-FR" b="1" spc="228" dirty="0">
                <a:latin typeface="Arial"/>
                <a:cs typeface="Arial"/>
              </a:rPr>
              <a:t>L</a:t>
            </a:r>
            <a:r>
              <a:rPr lang="fr-FR" b="1" spc="228" dirty="0">
                <a:latin typeface="Arial"/>
                <a:cs typeface="Arial"/>
              </a:rPr>
              <a:t>a </a:t>
            </a:r>
            <a:r>
              <a:rPr lang="fr-FR" b="1" spc="228" dirty="0">
                <a:latin typeface="Arial"/>
                <a:cs typeface="Arial"/>
              </a:rPr>
              <a:t>loi du 17 aout 2015 relative à la transition énergétique pour la croissance verte (TECV) </a:t>
            </a:r>
            <a:r>
              <a:rPr lang="fr-FR" spc="228" dirty="0">
                <a:latin typeface="Arial"/>
                <a:cs typeface="Arial"/>
              </a:rPr>
              <a:t>modifie le Code de l’Environnement précisant les objectifs de prévention et de </a:t>
            </a:r>
            <a:r>
              <a:rPr lang="fr-FR" spc="228" dirty="0">
                <a:latin typeface="Arial"/>
                <a:cs typeface="Arial"/>
              </a:rPr>
              <a:t>gestion :</a:t>
            </a:r>
            <a:endParaRPr lang="fr-FR" i="1" spc="228" dirty="0">
              <a:latin typeface="Arial"/>
              <a:cs typeface="Arial"/>
            </a:endParaRPr>
          </a:p>
        </p:txBody>
      </p:sp>
    </p:spTree>
    <p:extLst>
      <p:ext uri="{BB962C8B-B14F-4D97-AF65-F5344CB8AC3E}">
        <p14:creationId xmlns:p14="http://schemas.microsoft.com/office/powerpoint/2010/main" val="27224484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30320" y="3775038"/>
            <a:ext cx="9730827" cy="459249"/>
          </a:xfrm>
          <a:prstGeom prst="rect">
            <a:avLst/>
          </a:prstGeom>
          <a:noFill/>
        </p:spPr>
        <p:txBody>
          <a:bodyPr wrap="square" lIns="104287" tIns="52144" rIns="104287" bIns="52144" rtlCol="0">
            <a:spAutoFit/>
          </a:bodyPr>
          <a:lstStyle/>
          <a:p>
            <a:pPr algn="ctr"/>
            <a:r>
              <a:rPr lang="fr-FR" sz="2300" b="1" spc="228" dirty="0" smtClean="0">
                <a:solidFill>
                  <a:schemeClr val="bg1">
                    <a:lumMod val="95000"/>
                  </a:schemeClr>
                </a:solidFill>
                <a:latin typeface="Arial"/>
                <a:cs typeface="Arial"/>
              </a:rPr>
              <a:t>Lutte contre le gaspillage alimentaire dans les lycées</a:t>
            </a:r>
            <a:endParaRPr lang="fr-FR" sz="2300" b="1" spc="228" dirty="0">
              <a:solidFill>
                <a:schemeClr val="bg1">
                  <a:lumMod val="95000"/>
                </a:schemeClr>
              </a:solidFill>
              <a:latin typeface="Arial"/>
              <a:cs typeface="Arial"/>
            </a:endParaRPr>
          </a:p>
        </p:txBody>
      </p:sp>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33400" y="6498578"/>
            <a:ext cx="760122" cy="7303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7436510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CustomShape 1"/>
          <p:cNvSpPr/>
          <p:nvPr/>
        </p:nvSpPr>
        <p:spPr>
          <a:xfrm>
            <a:off x="460080" y="723600"/>
            <a:ext cx="9772920" cy="544680"/>
          </a:xfrm>
          <a:prstGeom prst="rect">
            <a:avLst/>
          </a:prstGeom>
          <a:noFill/>
          <a:ln>
            <a:noFill/>
          </a:ln>
        </p:spPr>
        <p:style>
          <a:lnRef idx="0">
            <a:scrgbClr r="0" g="0" b="0"/>
          </a:lnRef>
          <a:fillRef idx="0">
            <a:scrgbClr r="0" g="0" b="0"/>
          </a:fillRef>
          <a:effectRef idx="0">
            <a:scrgbClr r="0" g="0" b="0"/>
          </a:effectRef>
          <a:fontRef idx="minor"/>
        </p:style>
        <p:txBody>
          <a:bodyPr lIns="104400" tIns="52200" rIns="104400" bIns="52200"/>
          <a:lstStyle/>
          <a:p>
            <a:pPr algn="ctr">
              <a:lnSpc>
                <a:spcPct val="100000"/>
              </a:lnSpc>
            </a:pPr>
            <a:r>
              <a:rPr lang="fr-FR" sz="2900" b="0" strike="noStrike" spc="-1">
                <a:solidFill>
                  <a:srgbClr val="7F7F7F"/>
                </a:solidFill>
                <a:uFill>
                  <a:solidFill>
                    <a:srgbClr val="FFFFFF"/>
                  </a:solidFill>
                </a:uFill>
                <a:latin typeface="Arial"/>
                <a:ea typeface="DejaVu Sans"/>
              </a:rPr>
              <a:t>Lutte contre le gaspillage alimentaire dans les lycées</a:t>
            </a:r>
            <a:endParaRPr lang="fr-FR" sz="2900" b="0" strike="noStrike" spc="-1">
              <a:solidFill>
                <a:srgbClr val="000000"/>
              </a:solidFill>
              <a:uFill>
                <a:solidFill>
                  <a:srgbClr val="FFFFFF"/>
                </a:solidFill>
              </a:uFill>
              <a:latin typeface="Arial"/>
            </a:endParaRPr>
          </a:p>
        </p:txBody>
      </p:sp>
      <p:sp>
        <p:nvSpPr>
          <p:cNvPr id="221" name="CustomShape 2"/>
          <p:cNvSpPr/>
          <p:nvPr/>
        </p:nvSpPr>
        <p:spPr>
          <a:xfrm>
            <a:off x="460080" y="1478520"/>
            <a:ext cx="9772920" cy="423000"/>
          </a:xfrm>
          <a:prstGeom prst="rect">
            <a:avLst/>
          </a:prstGeom>
          <a:noFill/>
          <a:ln>
            <a:noFill/>
          </a:ln>
        </p:spPr>
        <p:style>
          <a:lnRef idx="0">
            <a:scrgbClr r="0" g="0" b="0"/>
          </a:lnRef>
          <a:fillRef idx="0">
            <a:scrgbClr r="0" g="0" b="0"/>
          </a:fillRef>
          <a:effectRef idx="0">
            <a:scrgbClr r="0" g="0" b="0"/>
          </a:effectRef>
          <a:fontRef idx="minor"/>
        </p:style>
        <p:txBody>
          <a:bodyPr lIns="104400" tIns="52200" rIns="104400" bIns="52200"/>
          <a:lstStyle/>
          <a:p>
            <a:pPr algn="ctr">
              <a:lnSpc>
                <a:spcPct val="100000"/>
              </a:lnSpc>
            </a:pPr>
            <a:r>
              <a:rPr lang="fr-FR" sz="2100" b="0" strike="noStrike" spc="-1">
                <a:solidFill>
                  <a:srgbClr val="7F7F7F"/>
                </a:solidFill>
                <a:uFill>
                  <a:solidFill>
                    <a:srgbClr val="FFFFFF"/>
                  </a:solidFill>
                </a:uFill>
                <a:latin typeface="Arial"/>
                <a:ea typeface="DejaVu Sans"/>
              </a:rPr>
              <a:t>Compétences de la Région en matière de lycées</a:t>
            </a:r>
            <a:endParaRPr lang="fr-FR" sz="2100" b="0" strike="noStrike" spc="-1">
              <a:solidFill>
                <a:srgbClr val="000000"/>
              </a:solidFill>
              <a:uFill>
                <a:solidFill>
                  <a:srgbClr val="FFFFFF"/>
                </a:solidFill>
              </a:uFill>
              <a:latin typeface="Arial"/>
            </a:endParaRPr>
          </a:p>
        </p:txBody>
      </p:sp>
      <p:sp>
        <p:nvSpPr>
          <p:cNvPr id="222" name="CustomShape 3"/>
          <p:cNvSpPr/>
          <p:nvPr/>
        </p:nvSpPr>
        <p:spPr>
          <a:xfrm>
            <a:off x="4678920" y="2619720"/>
            <a:ext cx="5377320" cy="360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0920" algn="just">
              <a:lnSpc>
                <a:spcPct val="100000"/>
              </a:lnSpc>
              <a:buClr>
                <a:srgbClr val="000000"/>
              </a:buClr>
              <a:buFont typeface="Wingdings" charset="2"/>
              <a:buChar char=""/>
            </a:pPr>
            <a:r>
              <a:rPr lang="fr-FR" sz="2000" b="0" strike="noStrike" spc="-1">
                <a:solidFill>
                  <a:srgbClr val="000000"/>
                </a:solidFill>
                <a:uFill>
                  <a:solidFill>
                    <a:srgbClr val="FFFFFF"/>
                  </a:solidFill>
                </a:uFill>
                <a:latin typeface="Arial"/>
                <a:ea typeface="DejaVu Sans"/>
              </a:rPr>
              <a:t>Construction et fonctionnement des lycées</a:t>
            </a:r>
            <a:endParaRPr lang="fr-FR" sz="2000" b="0" strike="noStrike" spc="-1">
              <a:solidFill>
                <a:srgbClr val="000000"/>
              </a:solidFill>
              <a:uFill>
                <a:solidFill>
                  <a:srgbClr val="FFFFFF"/>
                </a:solidFill>
              </a:uFill>
              <a:latin typeface="Arial"/>
            </a:endParaRPr>
          </a:p>
          <a:p>
            <a:pPr algn="just">
              <a:lnSpc>
                <a:spcPct val="100000"/>
              </a:lnSpc>
            </a:pPr>
            <a:endParaRPr lang="fr-FR" sz="2000" b="0" strike="noStrike" spc="-1">
              <a:solidFill>
                <a:srgbClr val="000000"/>
              </a:solidFill>
              <a:uFill>
                <a:solidFill>
                  <a:srgbClr val="FFFFFF"/>
                </a:solidFill>
              </a:uFill>
              <a:latin typeface="Arial"/>
            </a:endParaRPr>
          </a:p>
          <a:p>
            <a:pPr marL="343080" indent="-340920" algn="just">
              <a:lnSpc>
                <a:spcPct val="100000"/>
              </a:lnSpc>
              <a:buClr>
                <a:srgbClr val="000000"/>
              </a:buClr>
              <a:buFont typeface="Wingdings" charset="2"/>
              <a:buChar char=""/>
            </a:pPr>
            <a:r>
              <a:rPr lang="fr-FR" sz="2000" b="0" strike="noStrike" spc="-1">
                <a:solidFill>
                  <a:srgbClr val="000000"/>
                </a:solidFill>
                <a:uFill>
                  <a:solidFill>
                    <a:srgbClr val="FFFFFF"/>
                  </a:solidFill>
                </a:uFill>
                <a:latin typeface="Arial"/>
                <a:ea typeface="DejaVu Sans"/>
              </a:rPr>
              <a:t>Accueil, restauration, hébergement et entretien technique </a:t>
            </a:r>
            <a:endParaRPr lang="fr-FR" sz="2000" b="0" strike="noStrike" spc="-1">
              <a:solidFill>
                <a:srgbClr val="000000"/>
              </a:solidFill>
              <a:uFill>
                <a:solidFill>
                  <a:srgbClr val="FFFFFF"/>
                </a:solidFill>
              </a:uFill>
              <a:latin typeface="Arial"/>
            </a:endParaRPr>
          </a:p>
          <a:p>
            <a:pPr algn="just">
              <a:lnSpc>
                <a:spcPct val="100000"/>
              </a:lnSpc>
            </a:pPr>
            <a:r>
              <a:rPr lang="fr-FR" sz="2000" b="0" strike="noStrike" spc="-1">
                <a:solidFill>
                  <a:srgbClr val="000000"/>
                </a:solidFill>
                <a:uFill>
                  <a:solidFill>
                    <a:srgbClr val="FFFFFF"/>
                  </a:solidFill>
                </a:uFill>
                <a:latin typeface="Arial"/>
                <a:ea typeface="DejaVu Sans"/>
              </a:rPr>
              <a:t>	</a:t>
            </a:r>
            <a:endParaRPr lang="fr-FR" sz="2000" b="0" strike="noStrike" spc="-1">
              <a:solidFill>
                <a:srgbClr val="000000"/>
              </a:solidFill>
              <a:uFill>
                <a:solidFill>
                  <a:srgbClr val="FFFFFF"/>
                </a:solidFill>
              </a:uFill>
              <a:latin typeface="Arial"/>
            </a:endParaRPr>
          </a:p>
          <a:p>
            <a:pPr marL="343080" indent="-340920" algn="just">
              <a:lnSpc>
                <a:spcPct val="100000"/>
              </a:lnSpc>
              <a:buClr>
                <a:srgbClr val="000000"/>
              </a:buClr>
              <a:buFont typeface="Wingdings" charset="2"/>
              <a:buChar char=""/>
            </a:pPr>
            <a:r>
              <a:rPr lang="fr-FR" sz="2000" b="0" strike="noStrike" spc="-1">
                <a:solidFill>
                  <a:srgbClr val="000000"/>
                </a:solidFill>
                <a:uFill>
                  <a:solidFill>
                    <a:srgbClr val="FFFFFF"/>
                  </a:solidFill>
                </a:uFill>
                <a:latin typeface="Arial"/>
                <a:ea typeface="DejaVu Sans"/>
              </a:rPr>
              <a:t>Recrutement et gestion des personnels techniciens, ouvriers et de services</a:t>
            </a:r>
            <a:endParaRPr lang="fr-FR" sz="2000" b="0" strike="noStrike" spc="-1">
              <a:solidFill>
                <a:srgbClr val="000000"/>
              </a:solidFill>
              <a:uFill>
                <a:solidFill>
                  <a:srgbClr val="FFFFFF"/>
                </a:solidFill>
              </a:uFill>
              <a:latin typeface="Arial"/>
            </a:endParaRPr>
          </a:p>
          <a:p>
            <a:pPr algn="just">
              <a:lnSpc>
                <a:spcPct val="100000"/>
              </a:lnSpc>
            </a:pPr>
            <a:endParaRPr lang="fr-FR" sz="2000" b="0" strike="noStrike" spc="-1">
              <a:solidFill>
                <a:srgbClr val="000000"/>
              </a:solidFill>
              <a:uFill>
                <a:solidFill>
                  <a:srgbClr val="FFFFFF"/>
                </a:solidFill>
              </a:uFill>
              <a:latin typeface="Arial"/>
            </a:endParaRPr>
          </a:p>
          <a:p>
            <a:pPr marL="343080" indent="-340920" algn="just">
              <a:lnSpc>
                <a:spcPct val="100000"/>
              </a:lnSpc>
              <a:buClr>
                <a:srgbClr val="000000"/>
              </a:buClr>
              <a:buFont typeface="Wingdings" charset="2"/>
              <a:buChar char=""/>
            </a:pPr>
            <a:r>
              <a:rPr lang="fr-FR" sz="2000" b="0" strike="noStrike" spc="-1">
                <a:solidFill>
                  <a:srgbClr val="000000"/>
                </a:solidFill>
                <a:uFill>
                  <a:solidFill>
                    <a:srgbClr val="FFFFFF"/>
                  </a:solidFill>
                </a:uFill>
                <a:latin typeface="Arial"/>
                <a:ea typeface="DejaVu Sans"/>
              </a:rPr>
              <a:t>154 lycées publics Normands et 129 restaurants scolaires</a:t>
            </a:r>
            <a:endParaRPr lang="fr-FR" sz="2000" b="0" strike="noStrike" spc="-1">
              <a:solidFill>
                <a:srgbClr val="000000"/>
              </a:solidFill>
              <a:uFill>
                <a:solidFill>
                  <a:srgbClr val="FFFFFF"/>
                </a:solidFill>
              </a:uFill>
              <a:latin typeface="Arial"/>
            </a:endParaRPr>
          </a:p>
          <a:p>
            <a:pPr>
              <a:lnSpc>
                <a:spcPct val="100000"/>
              </a:lnSpc>
            </a:pPr>
            <a:endParaRPr lang="fr-FR" sz="2000" b="0" strike="noStrike" spc="-1">
              <a:solidFill>
                <a:srgbClr val="000000"/>
              </a:solidFill>
              <a:uFill>
                <a:solidFill>
                  <a:srgbClr val="FFFFFF"/>
                </a:solidFill>
              </a:uFill>
              <a:latin typeface="Arial"/>
            </a:endParaRPr>
          </a:p>
        </p:txBody>
      </p:sp>
      <p:sp>
        <p:nvSpPr>
          <p:cNvPr id="223" name="CustomShape 4"/>
          <p:cNvSpPr/>
          <p:nvPr/>
        </p:nvSpPr>
        <p:spPr>
          <a:xfrm>
            <a:off x="1512000" y="3816000"/>
            <a:ext cx="1582200" cy="934200"/>
          </a:xfrm>
          <a:prstGeom prst="rect">
            <a:avLst/>
          </a:prstGeom>
          <a:noFill/>
          <a:ln>
            <a:noFill/>
          </a:ln>
        </p:spPr>
        <p:style>
          <a:lnRef idx="0">
            <a:scrgbClr r="0" g="0" b="0"/>
          </a:lnRef>
          <a:fillRef idx="0">
            <a:scrgbClr r="0" g="0" b="0"/>
          </a:fillRef>
          <a:effectRef idx="0">
            <a:scrgbClr r="0" g="0" b="0"/>
          </a:effectRef>
          <a:fontRef idx="minor"/>
        </p:style>
      </p:sp>
      <p:pic>
        <p:nvPicPr>
          <p:cNvPr id="224" name="Image 195"/>
          <p:cNvPicPr/>
          <p:nvPr/>
        </p:nvPicPr>
        <p:blipFill>
          <a:blip r:embed="rId2"/>
          <a:stretch/>
        </p:blipFill>
        <p:spPr>
          <a:xfrm>
            <a:off x="460080" y="3493440"/>
            <a:ext cx="4103280" cy="10782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CustomShape 1"/>
          <p:cNvSpPr/>
          <p:nvPr/>
        </p:nvSpPr>
        <p:spPr>
          <a:xfrm>
            <a:off x="460080" y="723600"/>
            <a:ext cx="9772920" cy="544680"/>
          </a:xfrm>
          <a:prstGeom prst="rect">
            <a:avLst/>
          </a:prstGeom>
          <a:noFill/>
          <a:ln>
            <a:noFill/>
          </a:ln>
        </p:spPr>
        <p:style>
          <a:lnRef idx="0">
            <a:scrgbClr r="0" g="0" b="0"/>
          </a:lnRef>
          <a:fillRef idx="0">
            <a:scrgbClr r="0" g="0" b="0"/>
          </a:fillRef>
          <a:effectRef idx="0">
            <a:scrgbClr r="0" g="0" b="0"/>
          </a:effectRef>
          <a:fontRef idx="minor"/>
        </p:style>
        <p:txBody>
          <a:bodyPr lIns="104400" tIns="52200" rIns="104400" bIns="52200"/>
          <a:lstStyle/>
          <a:p>
            <a:pPr algn="ctr">
              <a:lnSpc>
                <a:spcPct val="100000"/>
              </a:lnSpc>
            </a:pPr>
            <a:r>
              <a:rPr lang="fr-FR" sz="2900" b="0" strike="noStrike" spc="-1">
                <a:solidFill>
                  <a:srgbClr val="7F7F7F"/>
                </a:solidFill>
                <a:uFill>
                  <a:solidFill>
                    <a:srgbClr val="FFFFFF"/>
                  </a:solidFill>
                </a:uFill>
                <a:latin typeface="Arial"/>
                <a:ea typeface="DejaVu Sans"/>
              </a:rPr>
              <a:t>Manger local et bio !</a:t>
            </a:r>
            <a:endParaRPr lang="fr-FR" sz="2900" b="0" strike="noStrike" spc="-1">
              <a:solidFill>
                <a:srgbClr val="000000"/>
              </a:solidFill>
              <a:uFill>
                <a:solidFill>
                  <a:srgbClr val="FFFFFF"/>
                </a:solidFill>
              </a:uFill>
              <a:latin typeface="Arial"/>
            </a:endParaRPr>
          </a:p>
        </p:txBody>
      </p:sp>
      <p:pic>
        <p:nvPicPr>
          <p:cNvPr id="226" name="Image 2"/>
          <p:cNvPicPr/>
          <p:nvPr/>
        </p:nvPicPr>
        <p:blipFill>
          <a:blip r:embed="rId2"/>
          <a:stretch/>
        </p:blipFill>
        <p:spPr>
          <a:xfrm>
            <a:off x="6091200" y="2845440"/>
            <a:ext cx="4127400" cy="2278080"/>
          </a:xfrm>
          <a:prstGeom prst="rect">
            <a:avLst/>
          </a:prstGeom>
          <a:ln>
            <a:noFill/>
          </a:ln>
        </p:spPr>
      </p:pic>
      <p:sp>
        <p:nvSpPr>
          <p:cNvPr id="227" name="CustomShape 2"/>
          <p:cNvSpPr/>
          <p:nvPr/>
        </p:nvSpPr>
        <p:spPr>
          <a:xfrm>
            <a:off x="591840" y="1837080"/>
            <a:ext cx="5183280" cy="460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fr-FR" sz="2000" b="1" strike="noStrike" spc="-1">
                <a:solidFill>
                  <a:srgbClr val="000000"/>
                </a:solidFill>
                <a:uFill>
                  <a:solidFill>
                    <a:srgbClr val="FFFFFF"/>
                  </a:solidFill>
                </a:uFill>
                <a:latin typeface="Arial"/>
                <a:ea typeface="DejaVu Sans"/>
              </a:rPr>
              <a:t>Plan « Je mange Normand dans mon lycée »</a:t>
            </a:r>
            <a:endParaRPr lang="fr-FR" sz="2000" b="0" strike="noStrike" spc="-1">
              <a:solidFill>
                <a:srgbClr val="000000"/>
              </a:solidFill>
              <a:uFill>
                <a:solidFill>
                  <a:srgbClr val="FFFFFF"/>
                </a:solidFill>
              </a:uFill>
              <a:latin typeface="Arial"/>
            </a:endParaRPr>
          </a:p>
          <a:p>
            <a:pPr>
              <a:lnSpc>
                <a:spcPct val="100000"/>
              </a:lnSpc>
            </a:pPr>
            <a:endParaRPr lang="fr-FR" sz="2000" b="0" strike="noStrike" spc="-1">
              <a:solidFill>
                <a:srgbClr val="000000"/>
              </a:solidFill>
              <a:uFill>
                <a:solidFill>
                  <a:srgbClr val="FFFFFF"/>
                </a:solidFill>
              </a:uFill>
              <a:latin typeface="Arial"/>
            </a:endParaRPr>
          </a:p>
          <a:p>
            <a:pPr algn="just">
              <a:lnSpc>
                <a:spcPct val="100000"/>
              </a:lnSpc>
            </a:pPr>
            <a:r>
              <a:rPr lang="fr-FR" sz="2000" b="0" strike="noStrike" spc="-1">
                <a:solidFill>
                  <a:srgbClr val="000000"/>
                </a:solidFill>
                <a:uFill>
                  <a:solidFill>
                    <a:srgbClr val="FFFFFF"/>
                  </a:solidFill>
                </a:uFill>
                <a:latin typeface="Arial"/>
                <a:ea typeface="DejaVu Sans"/>
              </a:rPr>
              <a:t>La Région Normandie souhaite atteindre 80% de produits Normands d’ici à 2021. </a:t>
            </a:r>
            <a:endParaRPr lang="fr-FR" sz="2000" b="0" strike="noStrike" spc="-1">
              <a:solidFill>
                <a:srgbClr val="000000"/>
              </a:solidFill>
              <a:uFill>
                <a:solidFill>
                  <a:srgbClr val="FFFFFF"/>
                </a:solidFill>
              </a:uFill>
              <a:latin typeface="Arial"/>
            </a:endParaRPr>
          </a:p>
          <a:p>
            <a:pPr algn="just">
              <a:lnSpc>
                <a:spcPct val="100000"/>
              </a:lnSpc>
            </a:pPr>
            <a:endParaRPr lang="fr-FR" sz="2000" b="0" strike="noStrike" spc="-1">
              <a:solidFill>
                <a:srgbClr val="000000"/>
              </a:solidFill>
              <a:uFill>
                <a:solidFill>
                  <a:srgbClr val="FFFFFF"/>
                </a:solidFill>
              </a:uFill>
              <a:latin typeface="Arial"/>
            </a:endParaRPr>
          </a:p>
          <a:p>
            <a:pPr algn="just">
              <a:lnSpc>
                <a:spcPct val="100000"/>
              </a:lnSpc>
            </a:pPr>
            <a:r>
              <a:rPr lang="fr-FR" sz="2000" b="0" strike="noStrike" spc="-1">
                <a:solidFill>
                  <a:srgbClr val="000000"/>
                </a:solidFill>
                <a:uFill>
                  <a:solidFill>
                    <a:srgbClr val="FFFFFF"/>
                  </a:solidFill>
                </a:uFill>
                <a:latin typeface="Arial"/>
                <a:ea typeface="DejaVu Sans"/>
              </a:rPr>
              <a:t>Les objectifs :</a:t>
            </a:r>
            <a:endParaRPr lang="fr-FR" sz="2000" b="0" strike="noStrike" spc="-1">
              <a:solidFill>
                <a:srgbClr val="000000"/>
              </a:solidFill>
              <a:uFill>
                <a:solidFill>
                  <a:srgbClr val="FFFFFF"/>
                </a:solidFill>
              </a:uFill>
              <a:latin typeface="Arial"/>
            </a:endParaRPr>
          </a:p>
          <a:p>
            <a:pPr algn="just">
              <a:lnSpc>
                <a:spcPct val="100000"/>
              </a:lnSpc>
            </a:pPr>
            <a:endParaRPr lang="fr-FR" sz="2000" b="0" strike="noStrike" spc="-1">
              <a:solidFill>
                <a:srgbClr val="000000"/>
              </a:solidFill>
              <a:uFill>
                <a:solidFill>
                  <a:srgbClr val="FFFFFF"/>
                </a:solidFill>
              </a:uFill>
              <a:latin typeface="Arial"/>
            </a:endParaRPr>
          </a:p>
          <a:p>
            <a:pPr marL="285840" indent="-284400" algn="just">
              <a:lnSpc>
                <a:spcPct val="100000"/>
              </a:lnSpc>
              <a:buClr>
                <a:srgbClr val="000000"/>
              </a:buClr>
              <a:buFont typeface="StarSymbol"/>
              <a:buChar char="-"/>
            </a:pPr>
            <a:r>
              <a:rPr lang="fr-FR" sz="2000" b="0" strike="noStrike" spc="-1">
                <a:solidFill>
                  <a:srgbClr val="000000"/>
                </a:solidFill>
                <a:uFill>
                  <a:solidFill>
                    <a:srgbClr val="FFFFFF"/>
                  </a:solidFill>
                </a:uFill>
                <a:latin typeface="Arial"/>
                <a:ea typeface="DejaVu Sans"/>
              </a:rPr>
              <a:t>valoriser l’agriculture Normande ;</a:t>
            </a:r>
            <a:endParaRPr lang="fr-FR" sz="2000" b="0" strike="noStrike" spc="-1">
              <a:solidFill>
                <a:srgbClr val="000000"/>
              </a:solidFill>
              <a:uFill>
                <a:solidFill>
                  <a:srgbClr val="FFFFFF"/>
                </a:solidFill>
              </a:uFill>
              <a:latin typeface="Arial"/>
            </a:endParaRPr>
          </a:p>
          <a:p>
            <a:pPr marL="285840" indent="-284400" algn="just">
              <a:lnSpc>
                <a:spcPct val="100000"/>
              </a:lnSpc>
              <a:buClr>
                <a:srgbClr val="000000"/>
              </a:buClr>
              <a:buFont typeface="StarSymbol"/>
              <a:buChar char="-"/>
            </a:pPr>
            <a:r>
              <a:rPr lang="fr-FR" sz="2000" b="0" strike="noStrike" spc="-1">
                <a:solidFill>
                  <a:srgbClr val="000000"/>
                </a:solidFill>
                <a:uFill>
                  <a:solidFill>
                    <a:srgbClr val="FFFFFF"/>
                  </a:solidFill>
                </a:uFill>
                <a:latin typeface="Arial"/>
                <a:ea typeface="DejaVu Sans"/>
              </a:rPr>
              <a:t>soutenir les filières de proximité ;</a:t>
            </a:r>
            <a:endParaRPr lang="fr-FR" sz="2000" b="0" strike="noStrike" spc="-1">
              <a:solidFill>
                <a:srgbClr val="000000"/>
              </a:solidFill>
              <a:uFill>
                <a:solidFill>
                  <a:srgbClr val="FFFFFF"/>
                </a:solidFill>
              </a:uFill>
              <a:latin typeface="Arial"/>
            </a:endParaRPr>
          </a:p>
          <a:p>
            <a:pPr marL="285840" indent="-284400" algn="just">
              <a:lnSpc>
                <a:spcPct val="100000"/>
              </a:lnSpc>
              <a:buClr>
                <a:srgbClr val="000000"/>
              </a:buClr>
              <a:buFont typeface="StarSymbol"/>
              <a:buChar char="-"/>
            </a:pPr>
            <a:r>
              <a:rPr lang="fr-FR" sz="2000" b="0" strike="noStrike" spc="-1">
                <a:solidFill>
                  <a:srgbClr val="000000"/>
                </a:solidFill>
                <a:uFill>
                  <a:solidFill>
                    <a:srgbClr val="FFFFFF"/>
                  </a:solidFill>
                </a:uFill>
                <a:latin typeface="Arial"/>
                <a:ea typeface="DejaVu Sans"/>
              </a:rPr>
              <a:t>dynamiser les emplois des filières agricoles et agroalimentaire ;</a:t>
            </a:r>
            <a:endParaRPr lang="fr-FR" sz="2000" b="0" strike="noStrike" spc="-1">
              <a:solidFill>
                <a:srgbClr val="000000"/>
              </a:solidFill>
              <a:uFill>
                <a:solidFill>
                  <a:srgbClr val="FFFFFF"/>
                </a:solidFill>
              </a:uFill>
              <a:latin typeface="Arial"/>
            </a:endParaRPr>
          </a:p>
          <a:p>
            <a:pPr marL="285840" indent="-284400" algn="just">
              <a:lnSpc>
                <a:spcPct val="100000"/>
              </a:lnSpc>
              <a:buClr>
                <a:srgbClr val="000000"/>
              </a:buClr>
              <a:buFont typeface="StarSymbol"/>
              <a:buChar char="-"/>
            </a:pPr>
            <a:r>
              <a:rPr lang="fr-FR" sz="2000" b="0" strike="noStrike" spc="-1">
                <a:solidFill>
                  <a:srgbClr val="000000"/>
                </a:solidFill>
                <a:uFill>
                  <a:solidFill>
                    <a:srgbClr val="FFFFFF"/>
                  </a:solidFill>
                </a:uFill>
                <a:latin typeface="Arial"/>
                <a:ea typeface="DejaVu Sans"/>
              </a:rPr>
              <a:t>sensibiliser l’ensemble des acteurs de la restauration scolaire.</a:t>
            </a:r>
            <a:endParaRPr lang="fr-FR" sz="2000" b="0" strike="noStrike" spc="-1">
              <a:solidFill>
                <a:srgbClr val="000000"/>
              </a:solidFill>
              <a:uFill>
                <a:solidFill>
                  <a:srgbClr val="FFFFFF"/>
                </a:solidFill>
              </a:uFill>
              <a:latin typeface="Arial"/>
            </a:endParaRPr>
          </a:p>
          <a:p>
            <a:pPr>
              <a:lnSpc>
                <a:spcPct val="100000"/>
              </a:lnSpc>
            </a:pPr>
            <a:endParaRPr lang="fr-FR" sz="2000" b="0" strike="noStrike" spc="-1">
              <a:solidFill>
                <a:srgbClr val="000000"/>
              </a:solidFill>
              <a:uFill>
                <a:solidFill>
                  <a:srgbClr val="FFFFFF"/>
                </a:solidFill>
              </a:uFill>
              <a:latin typeface="Arial"/>
            </a:endParaRPr>
          </a:p>
          <a:p>
            <a:pPr>
              <a:lnSpc>
                <a:spcPct val="100000"/>
              </a:lnSpc>
            </a:pPr>
            <a:endParaRPr lang="fr-FR" sz="2000" b="0" strike="noStrike" spc="-1">
              <a:solidFill>
                <a:srgbClr val="000000"/>
              </a:solidFill>
              <a:uFill>
                <a:solidFill>
                  <a:srgbClr val="FFFFFF"/>
                </a:solidFill>
              </a:uFill>
              <a:latin typeface="Arial"/>
            </a:endParaRPr>
          </a:p>
          <a:p>
            <a:pPr>
              <a:lnSpc>
                <a:spcPct val="100000"/>
              </a:lnSpc>
            </a:pPr>
            <a:endParaRPr lang="fr-FR" sz="20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CustomShape 1"/>
          <p:cNvSpPr/>
          <p:nvPr/>
        </p:nvSpPr>
        <p:spPr>
          <a:xfrm>
            <a:off x="588960" y="1806480"/>
            <a:ext cx="9450360" cy="5333760"/>
          </a:xfrm>
          <a:prstGeom prst="rect">
            <a:avLst/>
          </a:prstGeom>
          <a:noFill/>
          <a:ln>
            <a:noFill/>
          </a:ln>
        </p:spPr>
        <p:style>
          <a:lnRef idx="0">
            <a:scrgbClr r="0" g="0" b="0"/>
          </a:lnRef>
          <a:fillRef idx="0">
            <a:scrgbClr r="0" g="0" b="0"/>
          </a:fillRef>
          <a:effectRef idx="0">
            <a:scrgbClr r="0" g="0" b="0"/>
          </a:effectRef>
          <a:fontRef idx="minor"/>
        </p:style>
      </p:sp>
      <p:sp>
        <p:nvSpPr>
          <p:cNvPr id="229" name="CustomShape 2"/>
          <p:cNvSpPr/>
          <p:nvPr/>
        </p:nvSpPr>
        <p:spPr>
          <a:xfrm>
            <a:off x="492840" y="918720"/>
            <a:ext cx="9768960" cy="833400"/>
          </a:xfrm>
          <a:prstGeom prst="rect">
            <a:avLst/>
          </a:prstGeom>
          <a:solidFill>
            <a:srgbClr val="C00000"/>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fr-FR" sz="1800" b="0" strike="noStrike" spc="-1">
                <a:solidFill>
                  <a:srgbClr val="000000"/>
                </a:solidFill>
                <a:uFill>
                  <a:solidFill>
                    <a:srgbClr val="FFFFFF"/>
                  </a:solidFill>
                </a:uFill>
                <a:latin typeface="Calibri"/>
                <a:ea typeface="DejaVu Sans"/>
              </a:rPr>
              <a:t>RAPPEL SUR LA NOTION DE GASPILLAGE ALIMENTAIRE</a:t>
            </a:r>
            <a:endParaRPr lang="fr-FR" sz="1800" b="0" strike="noStrike" spc="-1">
              <a:solidFill>
                <a:srgbClr val="000000"/>
              </a:solidFill>
              <a:uFill>
                <a:solidFill>
                  <a:srgbClr val="FFFFFF"/>
                </a:solidFill>
              </a:uFill>
              <a:latin typeface="Arial"/>
            </a:endParaRPr>
          </a:p>
        </p:txBody>
      </p:sp>
      <p:sp>
        <p:nvSpPr>
          <p:cNvPr id="230" name="CustomShape 3"/>
          <p:cNvSpPr/>
          <p:nvPr/>
        </p:nvSpPr>
        <p:spPr>
          <a:xfrm>
            <a:off x="459720" y="1674000"/>
            <a:ext cx="9768960" cy="497520"/>
          </a:xfrm>
          <a:prstGeom prst="rect">
            <a:avLst/>
          </a:prstGeom>
          <a:noFill/>
          <a:ln>
            <a:noFill/>
          </a:ln>
        </p:spPr>
        <p:style>
          <a:lnRef idx="0">
            <a:scrgbClr r="0" g="0" b="0"/>
          </a:lnRef>
          <a:fillRef idx="0">
            <a:scrgbClr r="0" g="0" b="0"/>
          </a:fillRef>
          <a:effectRef idx="0">
            <a:scrgbClr r="0" g="0" b="0"/>
          </a:effectRef>
          <a:fontRef idx="minor"/>
        </p:style>
      </p:sp>
      <p:sp>
        <p:nvSpPr>
          <p:cNvPr id="231" name="CustomShape 4"/>
          <p:cNvSpPr/>
          <p:nvPr/>
        </p:nvSpPr>
        <p:spPr>
          <a:xfrm>
            <a:off x="534240" y="1769040"/>
            <a:ext cx="9614880" cy="40521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endParaRPr lang="fr-FR" sz="1989" b="0" strike="noStrike" spc="-1" dirty="0">
              <a:solidFill>
                <a:srgbClr val="000000"/>
              </a:solidFill>
              <a:uFill>
                <a:solidFill>
                  <a:srgbClr val="FFFFFF"/>
                </a:solidFill>
              </a:uFill>
              <a:latin typeface="Arial"/>
            </a:endParaRPr>
          </a:p>
          <a:p>
            <a:endParaRPr lang="fr-FR" sz="1989" b="0" strike="noStrike" spc="-1" dirty="0">
              <a:solidFill>
                <a:srgbClr val="000000"/>
              </a:solidFill>
              <a:uFill>
                <a:solidFill>
                  <a:srgbClr val="FFFFFF"/>
                </a:solidFill>
              </a:uFill>
              <a:latin typeface="Arial"/>
            </a:endParaRPr>
          </a:p>
          <a:p>
            <a:endParaRPr lang="fr-FR" sz="1989" b="0" strike="noStrike" spc="-1" dirty="0">
              <a:solidFill>
                <a:srgbClr val="000000"/>
              </a:solidFill>
              <a:uFill>
                <a:solidFill>
                  <a:srgbClr val="FFFFFF"/>
                </a:solidFill>
              </a:uFill>
              <a:latin typeface="Arial"/>
            </a:endParaRPr>
          </a:p>
          <a:p>
            <a:r>
              <a:rPr lang="fr-FR" sz="1500" b="0" strike="noStrike" spc="-1" dirty="0">
                <a:solidFill>
                  <a:srgbClr val="000000"/>
                </a:solidFill>
                <a:uFill>
                  <a:solidFill>
                    <a:srgbClr val="FFFFFF"/>
                  </a:solidFill>
                </a:uFill>
                <a:latin typeface="ITCAvantGardeStd-BkCn"/>
                <a:ea typeface="ITCAvantGardeStd-BkCn"/>
              </a:rPr>
              <a:t>Pour un lycée de 800 convives, on estime le gaspillage </a:t>
            </a:r>
            <a:r>
              <a:rPr lang="fr-FR" sz="1500" b="0" strike="noStrike" spc="-1" dirty="0" smtClean="0">
                <a:solidFill>
                  <a:srgbClr val="000000"/>
                </a:solidFill>
                <a:uFill>
                  <a:solidFill>
                    <a:srgbClr val="FFFFFF"/>
                  </a:solidFill>
                </a:uFill>
                <a:latin typeface="ITCAvantGardeStd-BkCn"/>
                <a:ea typeface="ITCAvantGardeStd-BkCn"/>
              </a:rPr>
              <a:t>à </a:t>
            </a:r>
            <a:endParaRPr lang="fr-FR" sz="1500" b="0" strike="noStrike" spc="-1" dirty="0">
              <a:solidFill>
                <a:srgbClr val="000000"/>
              </a:solidFill>
              <a:uFill>
                <a:solidFill>
                  <a:srgbClr val="FFFFFF"/>
                </a:solidFill>
              </a:uFill>
              <a:latin typeface="Arial"/>
            </a:endParaRPr>
          </a:p>
          <a:p>
            <a:r>
              <a:rPr lang="fr-FR" sz="1500" b="0" strike="noStrike" spc="-1" dirty="0" smtClean="0">
                <a:solidFill>
                  <a:srgbClr val="000000"/>
                </a:solidFill>
                <a:uFill>
                  <a:solidFill>
                    <a:srgbClr val="FFFFFF"/>
                  </a:solidFill>
                </a:uFill>
                <a:latin typeface="ITCAvantGardeStd-BkCn"/>
                <a:ea typeface="ITCAvantGardeStd-BkCn"/>
              </a:rPr>
              <a:t>plus de </a:t>
            </a:r>
            <a:r>
              <a:rPr lang="fr-FR" sz="1500" b="0" strike="noStrike" spc="-1" dirty="0">
                <a:solidFill>
                  <a:srgbClr val="000000"/>
                </a:solidFill>
                <a:uFill>
                  <a:solidFill>
                    <a:srgbClr val="FFFFFF"/>
                  </a:solidFill>
                </a:uFill>
                <a:latin typeface="ITCAvantGardeStd-BkCn"/>
                <a:ea typeface="ITCAvantGardeStd-BkCn"/>
              </a:rPr>
              <a:t>24 tonnes par an, soit l'équivalent</a:t>
            </a:r>
            <a:endParaRPr lang="fr-FR" sz="1500" b="0" strike="noStrike" spc="-1" dirty="0">
              <a:solidFill>
                <a:srgbClr val="000000"/>
              </a:solidFill>
              <a:uFill>
                <a:solidFill>
                  <a:srgbClr val="FFFFFF"/>
                </a:solidFill>
              </a:uFill>
              <a:latin typeface="Arial"/>
            </a:endParaRPr>
          </a:p>
          <a:p>
            <a:r>
              <a:rPr lang="fr-FR" sz="1500" b="0" strike="noStrike" spc="-1" dirty="0">
                <a:solidFill>
                  <a:srgbClr val="000000"/>
                </a:solidFill>
                <a:uFill>
                  <a:solidFill>
                    <a:srgbClr val="FFFFFF"/>
                  </a:solidFill>
                </a:uFill>
                <a:latin typeface="ITCAvantGardeStd-BkCn"/>
                <a:ea typeface="ITCAvantGardeStd-BkCn"/>
              </a:rPr>
              <a:t>de 40 000 repas pour un coût moyen de 70 000 €*/an.</a:t>
            </a:r>
            <a:endParaRPr lang="fr-FR" sz="1500" b="0" strike="noStrike" spc="-1" dirty="0">
              <a:solidFill>
                <a:srgbClr val="000000"/>
              </a:solidFill>
              <a:uFill>
                <a:solidFill>
                  <a:srgbClr val="FFFFFF"/>
                </a:solidFill>
              </a:uFill>
              <a:latin typeface="Arial"/>
            </a:endParaRPr>
          </a:p>
          <a:p>
            <a:endParaRPr lang="fr-FR" sz="1500" b="0" strike="noStrike" spc="-1" dirty="0">
              <a:solidFill>
                <a:srgbClr val="000000"/>
              </a:solidFill>
              <a:uFill>
                <a:solidFill>
                  <a:srgbClr val="FFFFFF"/>
                </a:solidFill>
              </a:uFill>
              <a:latin typeface="Arial"/>
            </a:endParaRPr>
          </a:p>
          <a:p>
            <a:r>
              <a:rPr lang="fr-FR" sz="1500" b="0" strike="noStrike" spc="-1" dirty="0">
                <a:solidFill>
                  <a:srgbClr val="000000"/>
                </a:solidFill>
                <a:uFill>
                  <a:solidFill>
                    <a:srgbClr val="FFFFFF"/>
                  </a:solidFill>
                </a:uFill>
                <a:latin typeface="ITCAvantGardeStd-BkCn"/>
                <a:ea typeface="ITCAvantGardeStd-BkCn"/>
              </a:rPr>
              <a:t>Restes de préparation, distribution et plateaux</a:t>
            </a:r>
            <a:endParaRPr lang="fr-FR" sz="1500" b="0" strike="noStrike" spc="-1" dirty="0">
              <a:solidFill>
                <a:srgbClr val="000000"/>
              </a:solidFill>
              <a:uFill>
                <a:solidFill>
                  <a:srgbClr val="FFFFFF"/>
                </a:solidFill>
              </a:uFill>
              <a:latin typeface="Arial"/>
            </a:endParaRPr>
          </a:p>
          <a:p>
            <a:r>
              <a:rPr lang="fr-FR" sz="1500" b="0" strike="noStrike" spc="-1" dirty="0">
                <a:solidFill>
                  <a:srgbClr val="000000"/>
                </a:solidFill>
                <a:uFill>
                  <a:solidFill>
                    <a:srgbClr val="FFFFFF"/>
                  </a:solidFill>
                </a:uFill>
                <a:latin typeface="ITCAvantGardeStd-BkCn"/>
                <a:ea typeface="ITCAvantGardeStd-BkCn"/>
              </a:rPr>
              <a:t>Lycée </a:t>
            </a:r>
            <a:r>
              <a:rPr lang="fr-FR" sz="1500" b="0" strike="noStrike" spc="-1" dirty="0" smtClean="0">
                <a:solidFill>
                  <a:srgbClr val="000000"/>
                </a:solidFill>
                <a:uFill>
                  <a:solidFill>
                    <a:srgbClr val="FFFFFF"/>
                  </a:solidFill>
                </a:uFill>
                <a:latin typeface="ITCAvantGardeStd-BkCn"/>
                <a:ea typeface="ITCAvantGardeStd-BkCn"/>
              </a:rPr>
              <a:t>: 100 </a:t>
            </a:r>
            <a:r>
              <a:rPr lang="fr-FR" sz="1500" b="0" strike="noStrike" spc="-1" dirty="0">
                <a:solidFill>
                  <a:srgbClr val="000000"/>
                </a:solidFill>
                <a:uFill>
                  <a:solidFill>
                    <a:srgbClr val="FFFFFF"/>
                  </a:solidFill>
                </a:uFill>
                <a:latin typeface="ITCAvantGardeStd-BkCn"/>
                <a:ea typeface="ITCAvantGardeStd-BkCn"/>
              </a:rPr>
              <a:t>g/personne/repas</a:t>
            </a:r>
            <a:endParaRPr lang="fr-FR" sz="1500" b="0" strike="noStrike" spc="-1" dirty="0">
              <a:solidFill>
                <a:srgbClr val="000000"/>
              </a:solidFill>
              <a:uFill>
                <a:solidFill>
                  <a:srgbClr val="FFFFFF"/>
                </a:solidFill>
              </a:uFill>
              <a:latin typeface="Arial"/>
            </a:endParaRPr>
          </a:p>
          <a:p>
            <a:r>
              <a:rPr lang="fr-FR" sz="1500" b="0" strike="noStrike" spc="-1" dirty="0">
                <a:solidFill>
                  <a:srgbClr val="000000"/>
                </a:solidFill>
                <a:uFill>
                  <a:solidFill>
                    <a:srgbClr val="FFFFFF"/>
                  </a:solidFill>
                </a:uFill>
                <a:latin typeface="ITCAvantGardeStd-BkCn"/>
                <a:ea typeface="ITCAvantGardeStd-BkCn"/>
              </a:rPr>
              <a:t>Répartition des aliments jetés dans les plateaux</a:t>
            </a:r>
            <a:endParaRPr lang="fr-FR" sz="1500" b="0" strike="noStrike" spc="-1" dirty="0">
              <a:solidFill>
                <a:srgbClr val="000000"/>
              </a:solidFill>
              <a:uFill>
                <a:solidFill>
                  <a:srgbClr val="FFFFFF"/>
                </a:solidFill>
              </a:uFill>
              <a:latin typeface="Arial"/>
            </a:endParaRPr>
          </a:p>
          <a:p>
            <a:r>
              <a:rPr lang="fr-FR" sz="1500" b="0" strike="noStrike" spc="-1" dirty="0">
                <a:solidFill>
                  <a:srgbClr val="000000"/>
                </a:solidFill>
                <a:uFill>
                  <a:solidFill>
                    <a:srgbClr val="FFFFFF"/>
                  </a:solidFill>
                </a:uFill>
                <a:latin typeface="ITCAvantGardeStd-BkCn"/>
                <a:ea typeface="ITCAvantGardeStd-BkCn"/>
              </a:rPr>
              <a:t>Entrée 17 %  Plat 63 % Dessert 10 </a:t>
            </a:r>
            <a:r>
              <a:rPr lang="fr-FR" sz="1500" b="0" strike="noStrike" spc="-1" dirty="0" smtClean="0">
                <a:solidFill>
                  <a:srgbClr val="000000"/>
                </a:solidFill>
                <a:uFill>
                  <a:solidFill>
                    <a:srgbClr val="FFFFFF"/>
                  </a:solidFill>
                </a:uFill>
                <a:latin typeface="ITCAvantGardeStd-BkCn"/>
                <a:ea typeface="ITCAvantGardeStd-BkCn"/>
              </a:rPr>
              <a:t>% </a:t>
            </a:r>
            <a:r>
              <a:rPr lang="fr-FR" sz="1500" b="0" strike="noStrike" spc="-1" dirty="0">
                <a:solidFill>
                  <a:srgbClr val="000000"/>
                </a:solidFill>
                <a:uFill>
                  <a:solidFill>
                    <a:srgbClr val="FFFFFF"/>
                  </a:solidFill>
                </a:uFill>
                <a:latin typeface="ITCAvantGardeStd-BkCn"/>
                <a:ea typeface="ITCAvantGardeStd-BkCn"/>
              </a:rPr>
              <a:t>Pain  11 %</a:t>
            </a:r>
            <a:endParaRPr lang="fr-FR" sz="1500" b="0" strike="noStrike" spc="-1" dirty="0">
              <a:solidFill>
                <a:srgbClr val="000000"/>
              </a:solidFill>
              <a:uFill>
                <a:solidFill>
                  <a:srgbClr val="FFFFFF"/>
                </a:solidFill>
              </a:uFill>
              <a:latin typeface="Arial"/>
            </a:endParaRPr>
          </a:p>
          <a:p>
            <a:r>
              <a:rPr lang="fr-FR" sz="1500" b="0" strike="noStrike" spc="-1" dirty="0">
                <a:solidFill>
                  <a:srgbClr val="000000"/>
                </a:solidFill>
                <a:uFill>
                  <a:solidFill>
                    <a:srgbClr val="FFFFFF"/>
                  </a:solidFill>
                </a:uFill>
                <a:latin typeface="ITCAvantGardeStd-BkCn"/>
                <a:ea typeface="ITCAvantGardeStd-BkCn"/>
              </a:rPr>
              <a:t>  </a:t>
            </a:r>
            <a:endParaRPr lang="fr-FR" sz="1500" b="0" strike="noStrike" spc="-1" dirty="0">
              <a:solidFill>
                <a:srgbClr val="000000"/>
              </a:solidFill>
              <a:uFill>
                <a:solidFill>
                  <a:srgbClr val="FFFFFF"/>
                </a:solidFill>
              </a:uFill>
              <a:latin typeface="Arial"/>
            </a:endParaRPr>
          </a:p>
          <a:p>
            <a:r>
              <a:rPr lang="fr-FR" sz="1500" b="0" strike="noStrike" spc="-1" dirty="0">
                <a:solidFill>
                  <a:srgbClr val="000000"/>
                </a:solidFill>
                <a:uFill>
                  <a:solidFill>
                    <a:srgbClr val="FFFFFF"/>
                  </a:solidFill>
                </a:uFill>
                <a:latin typeface="ITCAvantGardeStd-BkCn"/>
                <a:ea typeface="ITCAvantGardeStd-BkCn"/>
              </a:rPr>
              <a:t>- Agir à tous les niveaux</a:t>
            </a:r>
            <a:endParaRPr lang="fr-FR" sz="1500" b="0" strike="noStrike" spc="-1" dirty="0">
              <a:solidFill>
                <a:srgbClr val="000000"/>
              </a:solidFill>
              <a:uFill>
                <a:solidFill>
                  <a:srgbClr val="FFFFFF"/>
                </a:solidFill>
              </a:uFill>
              <a:latin typeface="Arial"/>
            </a:endParaRPr>
          </a:p>
          <a:p>
            <a:r>
              <a:rPr lang="fr-FR" sz="1500" b="0" strike="noStrike" spc="-1" dirty="0">
                <a:solidFill>
                  <a:srgbClr val="000000"/>
                </a:solidFill>
                <a:uFill>
                  <a:solidFill>
                    <a:srgbClr val="FFFFFF"/>
                  </a:solidFill>
                </a:uFill>
                <a:latin typeface="ITCAvantGardeStd-BkCn"/>
                <a:ea typeface="ITCAvantGardeStd-BkCn"/>
              </a:rPr>
              <a:t>- Évaluer le gaspillage (réalisation de pesées, </a:t>
            </a:r>
            <a:endParaRPr lang="fr-FR" sz="1500" b="0" strike="noStrike" spc="-1" dirty="0">
              <a:solidFill>
                <a:srgbClr val="000000"/>
              </a:solidFill>
              <a:uFill>
                <a:solidFill>
                  <a:srgbClr val="FFFFFF"/>
                </a:solidFill>
              </a:uFill>
              <a:latin typeface="Arial"/>
            </a:endParaRPr>
          </a:p>
          <a:p>
            <a:r>
              <a:rPr lang="fr-FR" sz="1500" b="0" strike="noStrike" spc="-1" dirty="0">
                <a:solidFill>
                  <a:srgbClr val="000000"/>
                </a:solidFill>
                <a:uFill>
                  <a:solidFill>
                    <a:srgbClr val="FFFFFF"/>
                  </a:solidFill>
                </a:uFill>
                <a:latin typeface="ITCAvantGardeStd-BkCn"/>
                <a:ea typeface="ITCAvantGardeStd-BkCn"/>
              </a:rPr>
              <a:t>   enquête élèves, Comité de Vie Lycéenne... )</a:t>
            </a:r>
            <a:endParaRPr lang="fr-FR" sz="1500" b="0" strike="noStrike" spc="-1" dirty="0">
              <a:solidFill>
                <a:srgbClr val="000000"/>
              </a:solidFill>
              <a:uFill>
                <a:solidFill>
                  <a:srgbClr val="FFFFFF"/>
                </a:solidFill>
              </a:uFill>
              <a:latin typeface="Arial"/>
            </a:endParaRPr>
          </a:p>
          <a:p>
            <a:r>
              <a:rPr lang="fr-FR" sz="1500" b="0" strike="noStrike" spc="-1" dirty="0">
                <a:solidFill>
                  <a:srgbClr val="000000"/>
                </a:solidFill>
                <a:uFill>
                  <a:solidFill>
                    <a:srgbClr val="FFFFFF"/>
                  </a:solidFill>
                </a:uFill>
                <a:latin typeface="ITCAvantGardeStd-BkCn"/>
                <a:ea typeface="ITCAvantGardeStd-BkCn"/>
              </a:rPr>
              <a:t>- Cibler les actions à mener en lien avec partenaires</a:t>
            </a:r>
            <a:endParaRPr lang="fr-FR" sz="1500" b="0" strike="noStrike" spc="-1" dirty="0">
              <a:solidFill>
                <a:srgbClr val="000000"/>
              </a:solidFill>
              <a:uFill>
                <a:solidFill>
                  <a:srgbClr val="FFFFFF"/>
                </a:solidFill>
              </a:uFill>
              <a:latin typeface="Arial"/>
            </a:endParaRPr>
          </a:p>
          <a:p>
            <a:r>
              <a:rPr lang="fr-FR" sz="1500" b="0" strike="noStrike" spc="-1" dirty="0">
                <a:solidFill>
                  <a:srgbClr val="000000"/>
                </a:solidFill>
                <a:uFill>
                  <a:solidFill>
                    <a:srgbClr val="FFFFFF"/>
                  </a:solidFill>
                </a:uFill>
                <a:latin typeface="ITCAvantGardeStd-BkCn"/>
                <a:ea typeface="ITCAvantGardeStd-BkCn"/>
              </a:rPr>
              <a:t>- Nommer un référent</a:t>
            </a:r>
            <a:endParaRPr lang="fr-FR" sz="1500" b="0" strike="noStrike" spc="-1" dirty="0">
              <a:solidFill>
                <a:srgbClr val="000000"/>
              </a:solidFill>
              <a:uFill>
                <a:solidFill>
                  <a:srgbClr val="FFFFFF"/>
                </a:solidFill>
              </a:uFill>
              <a:latin typeface="Arial"/>
            </a:endParaRPr>
          </a:p>
          <a:p>
            <a:endParaRPr lang="fr-FR" sz="1500" b="0" strike="noStrike" spc="-1" dirty="0">
              <a:solidFill>
                <a:srgbClr val="000000"/>
              </a:solidFill>
              <a:uFill>
                <a:solidFill>
                  <a:srgbClr val="FFFFFF"/>
                </a:solidFill>
              </a:uFill>
              <a:latin typeface="Arial"/>
            </a:endParaRPr>
          </a:p>
        </p:txBody>
      </p:sp>
      <p:sp>
        <p:nvSpPr>
          <p:cNvPr id="232" name="CustomShape 5"/>
          <p:cNvSpPr/>
          <p:nvPr/>
        </p:nvSpPr>
        <p:spPr>
          <a:xfrm>
            <a:off x="5284440" y="1826280"/>
            <a:ext cx="3988440" cy="3106800"/>
          </a:xfrm>
          <a:prstGeom prst="ellipse">
            <a:avLst/>
          </a:prstGeom>
          <a:solidFill>
            <a:schemeClr val="accent1">
              <a:alpha val="50000"/>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0" tIns="0" rIns="0" bIns="0" anchor="ctr"/>
          <a:lstStyle/>
          <a:p>
            <a:pPr algn="ctr">
              <a:lnSpc>
                <a:spcPct val="100000"/>
              </a:lnSpc>
            </a:pPr>
            <a:r>
              <a:rPr lang="fr-FR" sz="2000" b="0" strike="noStrike" spc="-1">
                <a:solidFill>
                  <a:srgbClr val="000000"/>
                </a:solidFill>
                <a:uFill>
                  <a:solidFill>
                    <a:srgbClr val="FFFFFF"/>
                  </a:solidFill>
                </a:uFill>
                <a:latin typeface="Arial"/>
                <a:ea typeface="DejaVu Sans"/>
              </a:rPr>
              <a:t>Rectorat Région</a:t>
            </a:r>
            <a:endParaRPr lang="fr-FR" sz="2000" b="0" strike="noStrike" spc="-1">
              <a:solidFill>
                <a:srgbClr val="000000"/>
              </a:solidFill>
              <a:uFill>
                <a:solidFill>
                  <a:srgbClr val="FFFFFF"/>
                </a:solidFill>
              </a:uFill>
              <a:latin typeface="Arial"/>
            </a:endParaRPr>
          </a:p>
          <a:p>
            <a:pPr algn="ctr">
              <a:lnSpc>
                <a:spcPct val="90000"/>
              </a:lnSpc>
              <a:spcAft>
                <a:spcPts val="700"/>
              </a:spcAft>
            </a:pPr>
            <a:endParaRPr lang="fr-FR" sz="2000" b="0" strike="noStrike" spc="-1">
              <a:solidFill>
                <a:srgbClr val="000000"/>
              </a:solidFill>
              <a:uFill>
                <a:solidFill>
                  <a:srgbClr val="FFFFFF"/>
                </a:solidFill>
              </a:uFill>
              <a:latin typeface="Arial"/>
            </a:endParaRPr>
          </a:p>
          <a:p>
            <a:pPr algn="ctr">
              <a:lnSpc>
                <a:spcPct val="90000"/>
              </a:lnSpc>
              <a:spcAft>
                <a:spcPts val="700"/>
              </a:spcAft>
            </a:pPr>
            <a:r>
              <a:rPr lang="fr-FR" sz="2000" b="0" strike="noStrike" spc="-1">
                <a:solidFill>
                  <a:srgbClr val="000000"/>
                </a:solidFill>
                <a:uFill>
                  <a:solidFill>
                    <a:srgbClr val="FFFFFF"/>
                  </a:solidFill>
                </a:uFill>
                <a:latin typeface="Arial"/>
                <a:ea typeface="DejaVu Sans"/>
              </a:rPr>
              <a:t>ADEME DREAL DRAFF</a:t>
            </a:r>
            <a:endParaRPr lang="fr-FR" sz="2000" b="0" strike="noStrike" spc="-1">
              <a:solidFill>
                <a:srgbClr val="000000"/>
              </a:solidFill>
              <a:uFill>
                <a:solidFill>
                  <a:srgbClr val="FFFFFF"/>
                </a:solidFill>
              </a:uFill>
              <a:latin typeface="Arial"/>
            </a:endParaRPr>
          </a:p>
        </p:txBody>
      </p:sp>
      <p:sp>
        <p:nvSpPr>
          <p:cNvPr id="233" name="CustomShape 6"/>
          <p:cNvSpPr/>
          <p:nvPr/>
        </p:nvSpPr>
        <p:spPr>
          <a:xfrm>
            <a:off x="3718800" y="3755160"/>
            <a:ext cx="3988440" cy="2991600"/>
          </a:xfrm>
          <a:prstGeom prst="ellipse">
            <a:avLst/>
          </a:prstGeom>
          <a:solidFill>
            <a:schemeClr val="accent1">
              <a:alpha val="50000"/>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0" tIns="0" rIns="0" bIns="0" anchor="ctr"/>
          <a:lstStyle/>
          <a:p>
            <a:pPr algn="ctr">
              <a:lnSpc>
                <a:spcPct val="90000"/>
              </a:lnSpc>
              <a:spcAft>
                <a:spcPts val="700"/>
              </a:spcAft>
            </a:pPr>
            <a:r>
              <a:rPr lang="fr-FR" sz="2000" b="0" strike="noStrike" spc="-1">
                <a:solidFill>
                  <a:srgbClr val="000000"/>
                </a:solidFill>
                <a:uFill>
                  <a:solidFill>
                    <a:srgbClr val="FFFFFF"/>
                  </a:solidFill>
                </a:uFill>
                <a:latin typeface="Arial"/>
                <a:ea typeface="DejaVu Sans"/>
              </a:rPr>
              <a:t>Collecteurs et </a:t>
            </a:r>
            <a:endParaRPr lang="fr-FR" sz="2000" b="0" strike="noStrike" spc="-1">
              <a:solidFill>
                <a:srgbClr val="000000"/>
              </a:solidFill>
              <a:uFill>
                <a:solidFill>
                  <a:srgbClr val="FFFFFF"/>
                </a:solidFill>
              </a:uFill>
              <a:latin typeface="Arial"/>
            </a:endParaRPr>
          </a:p>
          <a:p>
            <a:pPr algn="ctr">
              <a:lnSpc>
                <a:spcPct val="90000"/>
              </a:lnSpc>
              <a:spcAft>
                <a:spcPts val="700"/>
              </a:spcAft>
            </a:pPr>
            <a:r>
              <a:rPr lang="fr-FR" sz="2000" b="0" strike="noStrike" spc="-1">
                <a:solidFill>
                  <a:srgbClr val="000000"/>
                </a:solidFill>
                <a:uFill>
                  <a:solidFill>
                    <a:srgbClr val="FFFFFF"/>
                  </a:solidFill>
                </a:uFill>
                <a:latin typeface="Arial"/>
                <a:ea typeface="DejaVu Sans"/>
              </a:rPr>
              <a:t>traiteurs</a:t>
            </a:r>
            <a:endParaRPr lang="fr-FR" sz="2000" b="0" strike="noStrike" spc="-1">
              <a:solidFill>
                <a:srgbClr val="000000"/>
              </a:solidFill>
              <a:uFill>
                <a:solidFill>
                  <a:srgbClr val="FFFFFF"/>
                </a:solidFill>
              </a:uFill>
              <a:latin typeface="Arial"/>
            </a:endParaRPr>
          </a:p>
        </p:txBody>
      </p:sp>
      <p:sp>
        <p:nvSpPr>
          <p:cNvPr id="234" name="CustomShape 7"/>
          <p:cNvSpPr/>
          <p:nvPr/>
        </p:nvSpPr>
        <p:spPr>
          <a:xfrm>
            <a:off x="6613920" y="3755160"/>
            <a:ext cx="3988440" cy="2991600"/>
          </a:xfrm>
          <a:prstGeom prst="ellipse">
            <a:avLst/>
          </a:prstGeom>
          <a:solidFill>
            <a:schemeClr val="accent1">
              <a:alpha val="50000"/>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0" tIns="0" rIns="0" bIns="0" anchor="ctr"/>
          <a:lstStyle/>
          <a:p>
            <a:pPr algn="ctr">
              <a:lnSpc>
                <a:spcPct val="90000"/>
              </a:lnSpc>
              <a:spcAft>
                <a:spcPts val="700"/>
              </a:spcAft>
            </a:pPr>
            <a:r>
              <a:rPr lang="fr-FR" sz="2000" b="0" strike="noStrike" spc="-1">
                <a:solidFill>
                  <a:srgbClr val="000000"/>
                </a:solidFill>
                <a:uFill>
                  <a:solidFill>
                    <a:srgbClr val="FFFFFF"/>
                  </a:solidFill>
                </a:uFill>
                <a:latin typeface="Arial"/>
                <a:ea typeface="DejaVu Sans"/>
              </a:rPr>
              <a:t>Associations</a:t>
            </a:r>
            <a:endParaRPr lang="fr-FR" sz="2000" b="0" strike="noStrike" spc="-1">
              <a:solidFill>
                <a:srgbClr val="000000"/>
              </a:solidFill>
              <a:uFill>
                <a:solidFill>
                  <a:srgbClr val="FFFFFF"/>
                </a:solidFill>
              </a:uFill>
              <a:latin typeface="Arial"/>
            </a:endParaRPr>
          </a:p>
        </p:txBody>
      </p:sp>
      <p:sp>
        <p:nvSpPr>
          <p:cNvPr id="235" name="CustomShape 8"/>
          <p:cNvSpPr/>
          <p:nvPr/>
        </p:nvSpPr>
        <p:spPr>
          <a:xfrm>
            <a:off x="6946920" y="4502160"/>
            <a:ext cx="662040" cy="33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2000" b="1" strike="noStrike" spc="-1">
                <a:solidFill>
                  <a:srgbClr val="000000"/>
                </a:solidFill>
                <a:uFill>
                  <a:solidFill>
                    <a:srgbClr val="FFFFFF"/>
                  </a:solidFill>
                </a:uFill>
                <a:latin typeface="Arial"/>
                <a:ea typeface="DejaVu Sans"/>
              </a:rPr>
              <a:t>GA</a:t>
            </a:r>
            <a:endParaRPr lang="fr-FR" sz="2000" b="0" strike="noStrike" spc="-1">
              <a:solidFill>
                <a:srgbClr val="000000"/>
              </a:solidFill>
              <a:uFill>
                <a:solidFill>
                  <a:srgbClr val="FFFFFF"/>
                </a:solidFill>
              </a:uFill>
              <a:latin typeface="Arial"/>
            </a:endParaRPr>
          </a:p>
        </p:txBody>
      </p:sp>
      <p:sp>
        <p:nvSpPr>
          <p:cNvPr id="236" name="CustomShape 9"/>
          <p:cNvSpPr/>
          <p:nvPr/>
        </p:nvSpPr>
        <p:spPr>
          <a:xfrm>
            <a:off x="5783040" y="4100760"/>
            <a:ext cx="1327320" cy="220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100" b="1" strike="noStrike" spc="-1">
                <a:solidFill>
                  <a:srgbClr val="000000"/>
                </a:solidFill>
                <a:uFill>
                  <a:solidFill>
                    <a:srgbClr val="FFFFFF"/>
                  </a:solidFill>
                </a:uFill>
                <a:latin typeface="Arial"/>
                <a:ea typeface="DejaVu Sans"/>
              </a:rPr>
              <a:t>Lycéens</a:t>
            </a:r>
            <a:endParaRPr lang="fr-FR" sz="1100" b="0" strike="noStrike" spc="-1">
              <a:solidFill>
                <a:srgbClr val="000000"/>
              </a:solidFill>
              <a:uFill>
                <a:solidFill>
                  <a:srgbClr val="FFFFFF"/>
                </a:solidFill>
              </a:uFill>
              <a:latin typeface="Arial"/>
            </a:endParaRPr>
          </a:p>
          <a:p>
            <a:pPr>
              <a:lnSpc>
                <a:spcPct val="100000"/>
              </a:lnSpc>
            </a:pPr>
            <a:r>
              <a:rPr lang="fr-FR" sz="1100" b="1" strike="noStrike" spc="-1">
                <a:solidFill>
                  <a:srgbClr val="000000"/>
                </a:solidFill>
                <a:uFill>
                  <a:solidFill>
                    <a:srgbClr val="FFFFFF"/>
                  </a:solidFill>
                </a:uFill>
                <a:latin typeface="Arial"/>
                <a:ea typeface="DejaVu Sans"/>
              </a:rPr>
              <a:t>Professeurs</a:t>
            </a:r>
            <a:endParaRPr lang="fr-FR" sz="1100" b="0" strike="noStrike" spc="-1">
              <a:solidFill>
                <a:srgbClr val="000000"/>
              </a:solidFill>
              <a:uFill>
                <a:solidFill>
                  <a:srgbClr val="FFFFFF"/>
                </a:solidFill>
              </a:uFill>
              <a:latin typeface="Arial"/>
            </a:endParaRPr>
          </a:p>
        </p:txBody>
      </p:sp>
      <p:sp>
        <p:nvSpPr>
          <p:cNvPr id="237" name="CustomShape 10"/>
          <p:cNvSpPr/>
          <p:nvPr/>
        </p:nvSpPr>
        <p:spPr>
          <a:xfrm>
            <a:off x="7279560" y="4100760"/>
            <a:ext cx="1825920" cy="365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100" b="1" strike="noStrike" spc="-1">
                <a:solidFill>
                  <a:srgbClr val="000000"/>
                </a:solidFill>
                <a:uFill>
                  <a:solidFill>
                    <a:srgbClr val="FFFFFF"/>
                  </a:solidFill>
                </a:uFill>
                <a:latin typeface="Arial"/>
                <a:ea typeface="DejaVu Sans"/>
              </a:rPr>
              <a:t>Chefs et Gestionnaires</a:t>
            </a:r>
            <a:endParaRPr lang="fr-FR" sz="1100" b="0" strike="noStrike" spc="-1">
              <a:solidFill>
                <a:srgbClr val="000000"/>
              </a:solidFill>
              <a:uFill>
                <a:solidFill>
                  <a:srgbClr val="FFFFFF"/>
                </a:solidFill>
              </a:uFill>
              <a:latin typeface="Arial"/>
            </a:endParaRPr>
          </a:p>
        </p:txBody>
      </p:sp>
      <p:sp>
        <p:nvSpPr>
          <p:cNvPr id="238" name="CustomShape 11"/>
          <p:cNvSpPr/>
          <p:nvPr/>
        </p:nvSpPr>
        <p:spPr>
          <a:xfrm>
            <a:off x="6655320" y="4973760"/>
            <a:ext cx="1161000" cy="655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100" b="1" strike="noStrike" spc="-1">
                <a:solidFill>
                  <a:srgbClr val="000000"/>
                </a:solidFill>
                <a:uFill>
                  <a:solidFill>
                    <a:srgbClr val="FFFFFF"/>
                  </a:solidFill>
                </a:uFill>
                <a:latin typeface="Arial"/>
                <a:ea typeface="DejaVu Sans"/>
              </a:rPr>
              <a:t>Personnel de cuisine et de surveillance</a:t>
            </a:r>
            <a:endParaRPr lang="fr-FR" sz="11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CustomShape 1"/>
          <p:cNvSpPr/>
          <p:nvPr/>
        </p:nvSpPr>
        <p:spPr>
          <a:xfrm>
            <a:off x="534240" y="301680"/>
            <a:ext cx="9614880" cy="1258200"/>
          </a:xfrm>
          <a:prstGeom prst="rect">
            <a:avLst/>
          </a:prstGeom>
          <a:noFill/>
          <a:ln>
            <a:noFill/>
          </a:ln>
        </p:spPr>
        <p:style>
          <a:lnRef idx="0">
            <a:scrgbClr r="0" g="0" b="0"/>
          </a:lnRef>
          <a:fillRef idx="0">
            <a:scrgbClr r="0" g="0" b="0"/>
          </a:fillRef>
          <a:effectRef idx="0">
            <a:scrgbClr r="0" g="0" b="0"/>
          </a:effectRef>
          <a:fontRef idx="minor"/>
        </p:style>
      </p:sp>
      <p:sp>
        <p:nvSpPr>
          <p:cNvPr id="240" name="CustomShape 2"/>
          <p:cNvSpPr/>
          <p:nvPr/>
        </p:nvSpPr>
        <p:spPr>
          <a:xfrm>
            <a:off x="469440" y="713160"/>
            <a:ext cx="9626760" cy="633240"/>
          </a:xfrm>
          <a:prstGeom prst="rect">
            <a:avLst/>
          </a:prstGeom>
          <a:solidFill>
            <a:srgbClr val="C00000"/>
          </a:solidFill>
          <a:ln>
            <a:noFill/>
          </a:ln>
        </p:spPr>
        <p:style>
          <a:lnRef idx="0">
            <a:scrgbClr r="0" g="0" b="0"/>
          </a:lnRef>
          <a:fillRef idx="0">
            <a:scrgbClr r="0" g="0" b="0"/>
          </a:fillRef>
          <a:effectRef idx="0">
            <a:scrgbClr r="0" g="0" b="0"/>
          </a:effectRef>
          <a:fontRef idx="minor"/>
        </p:style>
        <p:txBody>
          <a:bodyPr wrap="none" lIns="0" tIns="0" rIns="0" bIns="0"/>
          <a:lstStyle/>
          <a:p>
            <a:pPr>
              <a:lnSpc>
                <a:spcPct val="100000"/>
              </a:lnSpc>
            </a:pPr>
            <a:r>
              <a:rPr lang="fr-FR" sz="4000" b="0" strike="noStrike" spc="-1">
                <a:solidFill>
                  <a:srgbClr val="000000"/>
                </a:solidFill>
                <a:uFill>
                  <a:solidFill>
                    <a:srgbClr val="FFFFFF"/>
                  </a:solidFill>
                </a:uFill>
                <a:latin typeface="Calibri"/>
                <a:ea typeface="DejaVu Sans"/>
              </a:rPr>
              <a:t>        CHALLENGE </a:t>
            </a:r>
            <a:r>
              <a:rPr lang="fr-FR" sz="2400" b="0" strike="noStrike" spc="-1">
                <a:solidFill>
                  <a:srgbClr val="000000"/>
                </a:solidFill>
                <a:uFill>
                  <a:solidFill>
                    <a:srgbClr val="FFFFFF"/>
                  </a:solidFill>
                </a:uFill>
                <a:latin typeface="Calibri"/>
                <a:ea typeface="DejaVu Sans"/>
              </a:rPr>
              <a:t>Gaspillage alimentaire ( mai à sept)</a:t>
            </a:r>
            <a:endParaRPr lang="fr-FR" sz="2400" b="0" strike="noStrike" spc="-1">
              <a:solidFill>
                <a:srgbClr val="000000"/>
              </a:solidFill>
              <a:uFill>
                <a:solidFill>
                  <a:srgbClr val="FFFFFF"/>
                </a:solidFill>
              </a:uFill>
              <a:latin typeface="Arial"/>
            </a:endParaRPr>
          </a:p>
          <a:p>
            <a:pPr>
              <a:lnSpc>
                <a:spcPct val="100000"/>
              </a:lnSpc>
            </a:pPr>
            <a:r>
              <a:rPr lang="fr-FR" sz="4000" b="0" strike="noStrike" spc="-1">
                <a:solidFill>
                  <a:srgbClr val="000000"/>
                </a:solidFill>
                <a:uFill>
                  <a:solidFill>
                    <a:srgbClr val="FFFFFF"/>
                  </a:solidFill>
                </a:uFill>
                <a:latin typeface="Calibri"/>
                <a:ea typeface="DejaVu Sans"/>
              </a:rPr>
              <a:t>           </a:t>
            </a:r>
            <a:endParaRPr lang="fr-FR" sz="4000" b="0" strike="noStrike" spc="-1">
              <a:solidFill>
                <a:srgbClr val="000000"/>
              </a:solidFill>
              <a:uFill>
                <a:solidFill>
                  <a:srgbClr val="FFFFFF"/>
                </a:solidFill>
              </a:uFill>
              <a:latin typeface="Arial"/>
            </a:endParaRPr>
          </a:p>
        </p:txBody>
      </p:sp>
      <p:sp>
        <p:nvSpPr>
          <p:cNvPr id="241" name="CustomShape 3"/>
          <p:cNvSpPr/>
          <p:nvPr/>
        </p:nvSpPr>
        <p:spPr>
          <a:xfrm>
            <a:off x="534240" y="1769040"/>
            <a:ext cx="9393480" cy="481752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fontScale="70000" lnSpcReduction="20000"/>
          </a:bodyPr>
          <a:lstStyle/>
          <a:p>
            <a:pPr marL="457200" indent="-225720" algn="just">
              <a:lnSpc>
                <a:spcPct val="115000"/>
              </a:lnSpc>
              <a:spcAft>
                <a:spcPts val="1766"/>
              </a:spcAft>
              <a:buClr>
                <a:srgbClr val="000000"/>
              </a:buClr>
              <a:buSzPct val="45000"/>
              <a:buFont typeface="Wingdings" charset="2"/>
              <a:buChar char=""/>
            </a:pPr>
            <a:r>
              <a:rPr lang="fr-FR" sz="2200" b="0" strike="noStrike" spc="-1" dirty="0">
                <a:solidFill>
                  <a:srgbClr val="00000A"/>
                </a:solidFill>
                <a:uFill>
                  <a:solidFill>
                    <a:srgbClr val="FFFFFF"/>
                  </a:solidFill>
                </a:uFill>
                <a:latin typeface="Arial"/>
                <a:ea typeface="Calibri"/>
              </a:rPr>
              <a:t>Constitution d’un comité de pilotage : ADEME, CREPAN, DLN, DEED</a:t>
            </a:r>
            <a:r>
              <a:rPr lang="fr-FR" sz="2200" b="0" strike="noStrike" spc="-1" dirty="0">
                <a:solidFill>
                  <a:srgbClr val="000000"/>
                </a:solidFill>
                <a:uFill>
                  <a:solidFill>
                    <a:srgbClr val="FFFFFF"/>
                  </a:solidFill>
                </a:uFill>
                <a:latin typeface="Arial"/>
                <a:ea typeface="Calibri"/>
              </a:rPr>
              <a:t>D </a:t>
            </a:r>
            <a:endParaRPr lang="fr-FR" sz="2200" b="0" strike="noStrike" spc="-1" dirty="0">
              <a:solidFill>
                <a:srgbClr val="000000"/>
              </a:solidFill>
              <a:uFill>
                <a:solidFill>
                  <a:srgbClr val="FFFFFF"/>
                </a:solidFill>
              </a:uFill>
              <a:latin typeface="Arial"/>
            </a:endParaRPr>
          </a:p>
          <a:p>
            <a:pPr algn="just">
              <a:lnSpc>
                <a:spcPct val="115000"/>
              </a:lnSpc>
              <a:spcAft>
                <a:spcPts val="1001"/>
              </a:spcAft>
            </a:pPr>
            <a:r>
              <a:rPr lang="fr-FR" sz="2200" b="0" strike="noStrike" spc="-1" dirty="0">
                <a:solidFill>
                  <a:srgbClr val="00000A"/>
                </a:solidFill>
                <a:uFill>
                  <a:solidFill>
                    <a:srgbClr val="FFFFFF"/>
                  </a:solidFill>
                </a:uFill>
                <a:latin typeface="Arial"/>
                <a:ea typeface="Calibri"/>
              </a:rPr>
              <a:t>    Identification d’une classe  porteuse du challenge, ainsi qu’un professeur qui accompagne </a:t>
            </a:r>
            <a:r>
              <a:rPr lang="fr-FR" sz="2200" b="0" strike="noStrike" spc="-1" dirty="0" smtClean="0">
                <a:solidFill>
                  <a:srgbClr val="00000A"/>
                </a:solidFill>
                <a:uFill>
                  <a:solidFill>
                    <a:srgbClr val="FFFFFF"/>
                  </a:solidFill>
                </a:uFill>
                <a:latin typeface="Arial"/>
                <a:ea typeface="Calibri"/>
              </a:rPr>
              <a:t>la classe </a:t>
            </a:r>
            <a:r>
              <a:rPr lang="fr-FR" sz="2200" b="0" strike="noStrike" spc="-1" dirty="0">
                <a:solidFill>
                  <a:srgbClr val="00000A"/>
                </a:solidFill>
                <a:uFill>
                  <a:solidFill>
                    <a:srgbClr val="FFFFFF"/>
                  </a:solidFill>
                </a:uFill>
                <a:latin typeface="Arial"/>
                <a:ea typeface="Calibri"/>
              </a:rPr>
              <a:t>dans la </a:t>
            </a:r>
            <a:r>
              <a:rPr lang="fr-FR" sz="2200" b="0" strike="noStrike" spc="-1" dirty="0" smtClean="0">
                <a:solidFill>
                  <a:srgbClr val="00000A"/>
                </a:solidFill>
                <a:uFill>
                  <a:solidFill>
                    <a:srgbClr val="FFFFFF"/>
                  </a:solidFill>
                </a:uFill>
                <a:latin typeface="Arial"/>
                <a:ea typeface="Calibri"/>
              </a:rPr>
              <a:t>    démarche</a:t>
            </a:r>
            <a:r>
              <a:rPr lang="fr-FR" sz="2200" b="0" strike="noStrike" spc="-1" dirty="0">
                <a:solidFill>
                  <a:srgbClr val="00000A"/>
                </a:solidFill>
                <a:uFill>
                  <a:solidFill>
                    <a:srgbClr val="FFFFFF"/>
                  </a:solidFill>
                </a:uFill>
                <a:latin typeface="Arial"/>
                <a:ea typeface="Calibri"/>
              </a:rPr>
              <a:t>. </a:t>
            </a:r>
            <a:endParaRPr lang="fr-FR" sz="2200" b="0" strike="noStrike" spc="-1" dirty="0">
              <a:solidFill>
                <a:srgbClr val="000000"/>
              </a:solidFill>
              <a:uFill>
                <a:solidFill>
                  <a:srgbClr val="FFFFFF"/>
                </a:solidFill>
              </a:uFill>
              <a:latin typeface="Arial"/>
            </a:endParaRPr>
          </a:p>
          <a:p>
            <a:pPr marL="457200" indent="-225720" algn="just">
              <a:lnSpc>
                <a:spcPct val="100000"/>
              </a:lnSpc>
              <a:spcBef>
                <a:spcPts val="1417"/>
              </a:spcBef>
            </a:pPr>
            <a:r>
              <a:rPr lang="fr-FR" sz="2200" b="0" strike="noStrike" spc="-1" dirty="0">
                <a:solidFill>
                  <a:srgbClr val="000000"/>
                </a:solidFill>
                <a:uFill>
                  <a:solidFill>
                    <a:srgbClr val="FFFFFF"/>
                  </a:solidFill>
                </a:uFill>
                <a:latin typeface="Arial"/>
                <a:ea typeface="Calibri"/>
              </a:rPr>
              <a:t>Dès la rentrée, les élèves ont travaillé sur le projet « Je réduis le gaspillage alimentaire au lycée », </a:t>
            </a:r>
            <a:r>
              <a:rPr lang="fr-FR" sz="2200" b="0" strike="noStrike" spc="-1" dirty="0" smtClean="0">
                <a:solidFill>
                  <a:srgbClr val="000000"/>
                </a:solidFill>
                <a:uFill>
                  <a:solidFill>
                    <a:srgbClr val="FFFFFF"/>
                  </a:solidFill>
                </a:uFill>
                <a:latin typeface="Arial"/>
                <a:ea typeface="Calibri"/>
              </a:rPr>
              <a:t>en s’appuyant</a:t>
            </a:r>
            <a:r>
              <a:rPr lang="fr-FR" sz="2200" b="0" strike="noStrike" spc="-1" dirty="0">
                <a:solidFill>
                  <a:srgbClr val="000000"/>
                </a:solidFill>
                <a:uFill>
                  <a:solidFill>
                    <a:srgbClr val="FFFFFF"/>
                  </a:solidFill>
                </a:uFill>
                <a:latin typeface="Arial"/>
                <a:ea typeface="Calibri"/>
              </a:rPr>
              <a:t>, sur les outils transmis par le pôle : questionnaire, visionnage d’un film, un power point, un jeu « stop au Gaspi » …</a:t>
            </a:r>
            <a:endParaRPr lang="fr-FR" sz="2200" b="0" strike="noStrike" spc="-1" dirty="0">
              <a:solidFill>
                <a:srgbClr val="000000"/>
              </a:solidFill>
              <a:uFill>
                <a:solidFill>
                  <a:srgbClr val="FFFFFF"/>
                </a:solidFill>
              </a:uFill>
              <a:latin typeface="Arial"/>
            </a:endParaRPr>
          </a:p>
          <a:p>
            <a:pPr marL="457200" indent="-225720">
              <a:lnSpc>
                <a:spcPct val="115000"/>
              </a:lnSpc>
              <a:spcAft>
                <a:spcPts val="1001"/>
              </a:spcAft>
            </a:pPr>
            <a:endParaRPr lang="fr-FR" sz="2200" b="0" strike="noStrike" spc="-1" dirty="0">
              <a:solidFill>
                <a:srgbClr val="000000"/>
              </a:solidFill>
              <a:uFill>
                <a:solidFill>
                  <a:srgbClr val="FFFFFF"/>
                </a:solidFill>
              </a:uFill>
              <a:latin typeface="Arial"/>
            </a:endParaRPr>
          </a:p>
          <a:p>
            <a:pPr marL="457200" indent="-225720">
              <a:lnSpc>
                <a:spcPct val="115000"/>
              </a:lnSpc>
              <a:spcAft>
                <a:spcPts val="1001"/>
              </a:spcAft>
            </a:pPr>
            <a:r>
              <a:rPr lang="fr-FR" sz="1400" b="1" u="sng" strike="noStrike" spc="-1" dirty="0">
                <a:solidFill>
                  <a:srgbClr val="00000A"/>
                </a:solidFill>
                <a:uFill>
                  <a:solidFill>
                    <a:srgbClr val="FFFFFF"/>
                  </a:solidFill>
                </a:uFill>
                <a:latin typeface="Arial"/>
                <a:ea typeface="Calibri"/>
              </a:rPr>
              <a:t>RÈGLES DU JEU</a:t>
            </a:r>
            <a:r>
              <a:rPr lang="fr-FR" sz="1400" b="1" strike="noStrike" spc="-1" dirty="0">
                <a:solidFill>
                  <a:srgbClr val="00000A"/>
                </a:solidFill>
                <a:uFill>
                  <a:solidFill>
                    <a:srgbClr val="FFFFFF"/>
                  </a:solidFill>
                </a:uFill>
                <a:latin typeface="Arial"/>
                <a:ea typeface="Arial"/>
              </a:rPr>
              <a:t> </a:t>
            </a:r>
            <a:endParaRPr lang="fr-FR" sz="1400" b="0" strike="noStrike" spc="-1" dirty="0">
              <a:solidFill>
                <a:srgbClr val="000000"/>
              </a:solidFill>
              <a:uFill>
                <a:solidFill>
                  <a:srgbClr val="FFFFFF"/>
                </a:solidFill>
              </a:uFill>
              <a:latin typeface="Arial"/>
            </a:endParaRPr>
          </a:p>
          <a:p>
            <a:pPr marL="457200" indent="-225720" algn="just">
              <a:lnSpc>
                <a:spcPct val="100000"/>
              </a:lnSpc>
              <a:spcBef>
                <a:spcPts val="1417"/>
              </a:spcBef>
            </a:pPr>
            <a:r>
              <a:rPr lang="fr-FR" sz="2200" b="0" strike="noStrike" spc="-1" dirty="0">
                <a:solidFill>
                  <a:srgbClr val="000000"/>
                </a:solidFill>
                <a:uFill>
                  <a:solidFill>
                    <a:srgbClr val="FFFFFF"/>
                  </a:solidFill>
                </a:uFill>
                <a:latin typeface="Arial"/>
                <a:ea typeface="Arial"/>
              </a:rPr>
              <a:t>1) Les élèves devront écrire un court texte sur ce qu’est le gaspillage alimentaire </a:t>
            </a:r>
            <a:endParaRPr lang="fr-FR" sz="2200" b="0" strike="noStrike" spc="-1" dirty="0">
              <a:solidFill>
                <a:srgbClr val="000000"/>
              </a:solidFill>
              <a:uFill>
                <a:solidFill>
                  <a:srgbClr val="FFFFFF"/>
                </a:solidFill>
              </a:uFill>
              <a:latin typeface="Arial"/>
            </a:endParaRPr>
          </a:p>
          <a:p>
            <a:pPr marL="457200" indent="-225720" algn="just">
              <a:lnSpc>
                <a:spcPct val="100000"/>
              </a:lnSpc>
              <a:spcBef>
                <a:spcPts val="1417"/>
              </a:spcBef>
            </a:pPr>
            <a:r>
              <a:rPr lang="fr-FR" sz="2200" b="0" strike="noStrike" spc="-1" dirty="0">
                <a:solidFill>
                  <a:srgbClr val="000000"/>
                </a:solidFill>
                <a:uFill>
                  <a:solidFill>
                    <a:srgbClr val="FFFFFF"/>
                  </a:solidFill>
                </a:uFill>
                <a:latin typeface="Arial"/>
                <a:ea typeface="Arial"/>
              </a:rPr>
              <a:t>2) Les élèves devront déterminer les cinq commandements pour réduire le gaspillage alimentaire </a:t>
            </a:r>
            <a:endParaRPr lang="fr-FR" sz="2200" b="0" strike="noStrike" spc="-1" dirty="0">
              <a:solidFill>
                <a:srgbClr val="000000"/>
              </a:solidFill>
              <a:uFill>
                <a:solidFill>
                  <a:srgbClr val="FFFFFF"/>
                </a:solidFill>
              </a:uFill>
              <a:latin typeface="Arial"/>
            </a:endParaRPr>
          </a:p>
          <a:p>
            <a:pPr marL="457200" indent="-225720" algn="just">
              <a:lnSpc>
                <a:spcPct val="100000"/>
              </a:lnSpc>
              <a:spcBef>
                <a:spcPts val="1417"/>
              </a:spcBef>
            </a:pPr>
            <a:r>
              <a:rPr lang="fr-FR" sz="2200" b="0" strike="noStrike" spc="-1" dirty="0">
                <a:solidFill>
                  <a:srgbClr val="000000"/>
                </a:solidFill>
                <a:uFill>
                  <a:solidFill>
                    <a:srgbClr val="FFFFFF"/>
                  </a:solidFill>
                </a:uFill>
                <a:latin typeface="Arial"/>
                <a:ea typeface="Arial"/>
              </a:rPr>
              <a:t>3) Réalisation d’une collecte et d’une pesée du gaspillage de pain durant la journée de sensibilisation de la Région et valorisation du pain collecté.</a:t>
            </a:r>
            <a:endParaRPr lang="fr-FR" sz="2200" b="0" strike="noStrike" spc="-1" dirty="0">
              <a:solidFill>
                <a:srgbClr val="000000"/>
              </a:solidFill>
              <a:uFill>
                <a:solidFill>
                  <a:srgbClr val="FFFFFF"/>
                </a:solidFill>
              </a:uFill>
              <a:latin typeface="Arial"/>
            </a:endParaRPr>
          </a:p>
          <a:p>
            <a:pPr marL="457200" indent="-225720" algn="just">
              <a:lnSpc>
                <a:spcPct val="100000"/>
              </a:lnSpc>
              <a:spcBef>
                <a:spcPts val="1417"/>
              </a:spcBef>
            </a:pPr>
            <a:r>
              <a:rPr lang="fr-FR" sz="2200" b="0" strike="noStrike" spc="-1" dirty="0">
                <a:solidFill>
                  <a:srgbClr val="000000"/>
                </a:solidFill>
                <a:uFill>
                  <a:solidFill>
                    <a:srgbClr val="FFFFFF"/>
                  </a:solidFill>
                </a:uFill>
                <a:latin typeface="Arial"/>
                <a:ea typeface="Arial"/>
              </a:rPr>
              <a:t>Lors de l’intervention du midi le pôle </a:t>
            </a:r>
            <a:r>
              <a:rPr lang="fr-FR" sz="2200" b="0" strike="noStrike" spc="-1" dirty="0" smtClean="0">
                <a:solidFill>
                  <a:srgbClr val="000000"/>
                </a:solidFill>
                <a:uFill>
                  <a:solidFill>
                    <a:srgbClr val="FFFFFF"/>
                  </a:solidFill>
                </a:uFill>
                <a:latin typeface="Arial"/>
                <a:ea typeface="Arial"/>
              </a:rPr>
              <a:t>PRPGD a </a:t>
            </a:r>
            <a:r>
              <a:rPr lang="fr-FR" sz="2200" b="0" strike="noStrike" spc="-1" dirty="0">
                <a:solidFill>
                  <a:srgbClr val="000000"/>
                </a:solidFill>
                <a:uFill>
                  <a:solidFill>
                    <a:srgbClr val="FFFFFF"/>
                  </a:solidFill>
                </a:uFill>
                <a:latin typeface="Arial"/>
                <a:ea typeface="Arial"/>
              </a:rPr>
              <a:t>effectué une pesée du pain et de 20 plateaux témoins. Les bilans présentent également des informations d’ordre général de gestion du tri des papiers.</a:t>
            </a:r>
            <a:endParaRPr lang="fr-FR" sz="22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CustomShape 1"/>
          <p:cNvSpPr/>
          <p:nvPr/>
        </p:nvSpPr>
        <p:spPr>
          <a:xfrm>
            <a:off x="460080" y="723600"/>
            <a:ext cx="9772920" cy="544680"/>
          </a:xfrm>
          <a:prstGeom prst="rect">
            <a:avLst/>
          </a:prstGeom>
          <a:noFill/>
          <a:ln>
            <a:noFill/>
          </a:ln>
        </p:spPr>
        <p:style>
          <a:lnRef idx="0">
            <a:scrgbClr r="0" g="0" b="0"/>
          </a:lnRef>
          <a:fillRef idx="0">
            <a:scrgbClr r="0" g="0" b="0"/>
          </a:fillRef>
          <a:effectRef idx="0">
            <a:scrgbClr r="0" g="0" b="0"/>
          </a:effectRef>
          <a:fontRef idx="minor"/>
        </p:style>
        <p:txBody>
          <a:bodyPr lIns="104400" tIns="52200" rIns="104400" bIns="52200"/>
          <a:lstStyle/>
          <a:p>
            <a:pPr algn="ctr">
              <a:lnSpc>
                <a:spcPct val="100000"/>
              </a:lnSpc>
            </a:pPr>
            <a:r>
              <a:rPr lang="fr-FR" sz="2900" b="0" strike="noStrike" spc="-1">
                <a:solidFill>
                  <a:srgbClr val="7F7F7F"/>
                </a:solidFill>
                <a:uFill>
                  <a:solidFill>
                    <a:srgbClr val="FFFFFF"/>
                  </a:solidFill>
                </a:uFill>
                <a:latin typeface="Arial"/>
                <a:ea typeface="DejaVu Sans"/>
              </a:rPr>
              <a:t>Messages sur le gaspillage alimentaire </a:t>
            </a:r>
            <a:endParaRPr lang="fr-FR" sz="2900" b="0" strike="noStrike" spc="-1">
              <a:solidFill>
                <a:srgbClr val="000000"/>
              </a:solidFill>
              <a:uFill>
                <a:solidFill>
                  <a:srgbClr val="FFFFFF"/>
                </a:solidFill>
              </a:uFill>
              <a:latin typeface="Arial"/>
            </a:endParaRPr>
          </a:p>
        </p:txBody>
      </p:sp>
      <p:pic>
        <p:nvPicPr>
          <p:cNvPr id="243" name="Picture 2"/>
          <p:cNvPicPr/>
          <p:nvPr/>
        </p:nvPicPr>
        <p:blipFill>
          <a:blip r:embed="rId2"/>
          <a:stretch/>
        </p:blipFill>
        <p:spPr>
          <a:xfrm>
            <a:off x="4824000" y="1440000"/>
            <a:ext cx="5437440" cy="2365560"/>
          </a:xfrm>
          <a:prstGeom prst="rect">
            <a:avLst/>
          </a:prstGeom>
          <a:ln>
            <a:noFill/>
          </a:ln>
        </p:spPr>
      </p:pic>
      <p:sp>
        <p:nvSpPr>
          <p:cNvPr id="244" name="CustomShape 2"/>
          <p:cNvSpPr/>
          <p:nvPr/>
        </p:nvSpPr>
        <p:spPr>
          <a:xfrm>
            <a:off x="597600" y="1765080"/>
            <a:ext cx="3742920" cy="5183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1640" algn="just">
              <a:lnSpc>
                <a:spcPct val="100000"/>
              </a:lnSpc>
              <a:buClr>
                <a:srgbClr val="000000"/>
              </a:buClr>
              <a:buFont typeface="Wingdings" charset="2"/>
              <a:buChar char=""/>
            </a:pPr>
            <a:r>
              <a:rPr lang="fr-FR" sz="2000" b="0" strike="noStrike" spc="-1">
                <a:solidFill>
                  <a:srgbClr val="000000"/>
                </a:solidFill>
                <a:uFill>
                  <a:solidFill>
                    <a:srgbClr val="FFFFFF"/>
                  </a:solidFill>
                </a:uFill>
                <a:latin typeface="Arial"/>
                <a:ea typeface="DejaVu Sans"/>
              </a:rPr>
              <a:t>un tiers des denrées alimentaires produites dans le monde sont jetées à la poubelle !</a:t>
            </a:r>
            <a:endParaRPr lang="fr-FR" sz="2000" b="0" strike="noStrike" spc="-1">
              <a:solidFill>
                <a:srgbClr val="000000"/>
              </a:solidFill>
              <a:uFill>
                <a:solidFill>
                  <a:srgbClr val="FFFFFF"/>
                </a:solidFill>
              </a:uFill>
              <a:latin typeface="Arial"/>
            </a:endParaRPr>
          </a:p>
          <a:p>
            <a:pPr algn="just">
              <a:lnSpc>
                <a:spcPct val="100000"/>
              </a:lnSpc>
            </a:pPr>
            <a:endParaRPr lang="fr-FR" sz="2000" b="0" strike="noStrike" spc="-1">
              <a:solidFill>
                <a:srgbClr val="000000"/>
              </a:solidFill>
              <a:uFill>
                <a:solidFill>
                  <a:srgbClr val="FFFFFF"/>
                </a:solidFill>
              </a:uFill>
              <a:latin typeface="Arial"/>
            </a:endParaRPr>
          </a:p>
          <a:p>
            <a:pPr marL="343080" indent="-341640" algn="just">
              <a:lnSpc>
                <a:spcPct val="100000"/>
              </a:lnSpc>
              <a:buClr>
                <a:srgbClr val="000000"/>
              </a:buClr>
              <a:buFont typeface="Wingdings" charset="2"/>
              <a:buChar char=""/>
            </a:pPr>
            <a:endParaRPr lang="fr-FR" sz="2000" b="0" strike="noStrike" spc="-1">
              <a:solidFill>
                <a:srgbClr val="000000"/>
              </a:solidFill>
              <a:uFill>
                <a:solidFill>
                  <a:srgbClr val="FFFFFF"/>
                </a:solidFill>
              </a:uFill>
              <a:latin typeface="Arial"/>
            </a:endParaRPr>
          </a:p>
          <a:p>
            <a:pPr algn="just">
              <a:lnSpc>
                <a:spcPct val="100000"/>
              </a:lnSpc>
            </a:pPr>
            <a:endParaRPr lang="fr-FR" sz="2000" b="0" strike="noStrike" spc="-1">
              <a:solidFill>
                <a:srgbClr val="000000"/>
              </a:solidFill>
              <a:uFill>
                <a:solidFill>
                  <a:srgbClr val="FFFFFF"/>
                </a:solidFill>
              </a:uFill>
              <a:latin typeface="Arial"/>
            </a:endParaRPr>
          </a:p>
          <a:p>
            <a:pPr marL="343080" indent="-341640" algn="just">
              <a:lnSpc>
                <a:spcPct val="100000"/>
              </a:lnSpc>
              <a:buClr>
                <a:srgbClr val="000000"/>
              </a:buClr>
              <a:buFont typeface="Wingdings" charset="2"/>
              <a:buChar char=""/>
            </a:pPr>
            <a:endParaRPr lang="fr-FR" sz="2000" b="0" strike="noStrike" spc="-1">
              <a:solidFill>
                <a:srgbClr val="000000"/>
              </a:solidFill>
              <a:uFill>
                <a:solidFill>
                  <a:srgbClr val="FFFFFF"/>
                </a:solidFill>
              </a:uFill>
              <a:latin typeface="Arial"/>
            </a:endParaRPr>
          </a:p>
          <a:p>
            <a:pPr>
              <a:lnSpc>
                <a:spcPct val="100000"/>
              </a:lnSpc>
            </a:pPr>
            <a:endParaRPr lang="fr-FR" sz="2000" b="0" strike="noStrike" spc="-1">
              <a:solidFill>
                <a:srgbClr val="000000"/>
              </a:solidFill>
              <a:uFill>
                <a:solidFill>
                  <a:srgbClr val="FFFFFF"/>
                </a:solidFill>
              </a:uFill>
              <a:latin typeface="Arial"/>
            </a:endParaRPr>
          </a:p>
          <a:p>
            <a:pPr>
              <a:lnSpc>
                <a:spcPct val="100000"/>
              </a:lnSpc>
            </a:pPr>
            <a:endParaRPr lang="fr-FR" sz="20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CustomShape 1"/>
          <p:cNvSpPr/>
          <p:nvPr/>
        </p:nvSpPr>
        <p:spPr>
          <a:xfrm>
            <a:off x="1008000" y="3384000"/>
            <a:ext cx="7630200" cy="728640"/>
          </a:xfrm>
          <a:prstGeom prst="rect">
            <a:avLst/>
          </a:prstGeom>
          <a:noFill/>
          <a:ln>
            <a:noFill/>
          </a:ln>
        </p:spPr>
        <p:style>
          <a:lnRef idx="0">
            <a:scrgbClr r="0" g="0" b="0"/>
          </a:lnRef>
          <a:fillRef idx="0">
            <a:scrgbClr r="0" g="0" b="0"/>
          </a:fillRef>
          <a:effectRef idx="0">
            <a:scrgbClr r="0" g="0" b="0"/>
          </a:effectRef>
          <a:fontRef idx="minor"/>
        </p:style>
      </p:sp>
      <p:sp>
        <p:nvSpPr>
          <p:cNvPr id="246" name="CustomShape 2"/>
          <p:cNvSpPr/>
          <p:nvPr/>
        </p:nvSpPr>
        <p:spPr>
          <a:xfrm>
            <a:off x="1020240" y="1622520"/>
            <a:ext cx="8784000" cy="197748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gn="just">
              <a:lnSpc>
                <a:spcPct val="100000"/>
              </a:lnSpc>
            </a:pPr>
            <a:r>
              <a:rPr lang="fr-FR" sz="2000" b="0" strike="noStrike" spc="-1">
                <a:solidFill>
                  <a:srgbClr val="000000"/>
                </a:solidFill>
                <a:uFill>
                  <a:solidFill>
                    <a:srgbClr val="FFFFFF"/>
                  </a:solidFill>
                </a:uFill>
                <a:latin typeface="Arial"/>
                <a:ea typeface="DejaVu Sans"/>
              </a:rPr>
              <a:t>La production de nourriture constitue l’une des principales sources d’émissions de gaz à effet de serre, et implique une consommation d’eau très importante. Chaque kilogramme de nourriture gaspillée (et particulièrement la viande) représente donc une utilisation inutile de ressources que l’on sait pourtant limitées. </a:t>
            </a:r>
            <a:endParaRPr lang="fr-FR" sz="2000" b="0" strike="noStrike" spc="-1">
              <a:solidFill>
                <a:srgbClr val="000000"/>
              </a:solidFill>
              <a:uFill>
                <a:solidFill>
                  <a:srgbClr val="FFFFFF"/>
                </a:solidFill>
              </a:uFill>
              <a:latin typeface="Arial"/>
            </a:endParaRPr>
          </a:p>
          <a:p>
            <a:pPr algn="just">
              <a:lnSpc>
                <a:spcPct val="100000"/>
              </a:lnSpc>
            </a:pPr>
            <a:endParaRPr lang="fr-FR" sz="2000" b="0" strike="noStrike" spc="-1">
              <a:solidFill>
                <a:srgbClr val="000000"/>
              </a:solidFill>
              <a:uFill>
                <a:solidFill>
                  <a:srgbClr val="FFFFFF"/>
                </a:solidFill>
              </a:uFill>
              <a:latin typeface="Arial"/>
            </a:endParaRPr>
          </a:p>
          <a:p>
            <a:pPr algn="just">
              <a:lnSpc>
                <a:spcPct val="100000"/>
              </a:lnSpc>
            </a:pPr>
            <a:endParaRPr lang="fr-FR" sz="2000" b="0" strike="noStrike" spc="-1">
              <a:solidFill>
                <a:srgbClr val="000000"/>
              </a:solidFill>
              <a:uFill>
                <a:solidFill>
                  <a:srgbClr val="FFFFFF"/>
                </a:solidFill>
              </a:uFill>
              <a:latin typeface="Arial"/>
            </a:endParaRPr>
          </a:p>
          <a:p>
            <a:pPr algn="just">
              <a:lnSpc>
                <a:spcPct val="100000"/>
              </a:lnSpc>
            </a:pPr>
            <a:endParaRPr lang="fr-FR" sz="2000" b="0" strike="noStrike" spc="-1">
              <a:solidFill>
                <a:srgbClr val="000000"/>
              </a:solidFill>
              <a:uFill>
                <a:solidFill>
                  <a:srgbClr val="FFFFFF"/>
                </a:solidFill>
              </a:uFill>
              <a:latin typeface="Arial"/>
            </a:endParaRPr>
          </a:p>
        </p:txBody>
      </p:sp>
      <p:pic>
        <p:nvPicPr>
          <p:cNvPr id="247" name="Image 203"/>
          <p:cNvPicPr/>
          <p:nvPr/>
        </p:nvPicPr>
        <p:blipFill>
          <a:blip r:embed="rId2"/>
          <a:stretch/>
        </p:blipFill>
        <p:spPr>
          <a:xfrm>
            <a:off x="5842080" y="3412440"/>
            <a:ext cx="3962160" cy="2975400"/>
          </a:xfrm>
          <a:prstGeom prst="rect">
            <a:avLst/>
          </a:prstGeom>
          <a:ln>
            <a:noFill/>
          </a:ln>
        </p:spPr>
      </p:pic>
      <p:sp>
        <p:nvSpPr>
          <p:cNvPr id="248" name="CustomShape 3"/>
          <p:cNvSpPr/>
          <p:nvPr/>
        </p:nvSpPr>
        <p:spPr>
          <a:xfrm>
            <a:off x="460080" y="723600"/>
            <a:ext cx="9772920" cy="544680"/>
          </a:xfrm>
          <a:prstGeom prst="rect">
            <a:avLst/>
          </a:prstGeom>
          <a:noFill/>
          <a:ln>
            <a:noFill/>
          </a:ln>
        </p:spPr>
        <p:style>
          <a:lnRef idx="0">
            <a:scrgbClr r="0" g="0" b="0"/>
          </a:lnRef>
          <a:fillRef idx="0">
            <a:scrgbClr r="0" g="0" b="0"/>
          </a:fillRef>
          <a:effectRef idx="0">
            <a:scrgbClr r="0" g="0" b="0"/>
          </a:effectRef>
          <a:fontRef idx="minor"/>
        </p:style>
        <p:txBody>
          <a:bodyPr lIns="104400" tIns="52200" rIns="104400" bIns="52200"/>
          <a:lstStyle/>
          <a:p>
            <a:pPr algn="ctr">
              <a:lnSpc>
                <a:spcPct val="100000"/>
              </a:lnSpc>
            </a:pPr>
            <a:r>
              <a:rPr lang="fr-FR" sz="2900" b="0" strike="noStrike" spc="-1">
                <a:solidFill>
                  <a:srgbClr val="7F7F7F"/>
                </a:solidFill>
                <a:uFill>
                  <a:solidFill>
                    <a:srgbClr val="FFFFFF"/>
                  </a:solidFill>
                </a:uFill>
                <a:latin typeface="Arial"/>
                <a:ea typeface="DejaVu Sans"/>
              </a:rPr>
              <a:t>Pourquoi doit-on faire attention au gaspillage alimentaire ?</a:t>
            </a:r>
            <a:endParaRPr lang="fr-FR" sz="2900" b="0" strike="noStrike" spc="-1">
              <a:solidFill>
                <a:srgbClr val="000000"/>
              </a:solidFill>
              <a:uFill>
                <a:solidFill>
                  <a:srgbClr val="FFFFFF"/>
                </a:solidFill>
              </a:uFill>
              <a:latin typeface="Arial"/>
            </a:endParaRPr>
          </a:p>
        </p:txBody>
      </p:sp>
      <p:sp>
        <p:nvSpPr>
          <p:cNvPr id="249" name="CustomShape 4"/>
          <p:cNvSpPr/>
          <p:nvPr/>
        </p:nvSpPr>
        <p:spPr>
          <a:xfrm>
            <a:off x="894960" y="3565440"/>
            <a:ext cx="4738680" cy="249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fr-FR" sz="2000" b="0" strike="noStrike" spc="-1">
                <a:solidFill>
                  <a:srgbClr val="000000"/>
                </a:solidFill>
                <a:uFill>
                  <a:solidFill>
                    <a:srgbClr val="FFFFFF"/>
                  </a:solidFill>
                </a:uFill>
                <a:latin typeface="Arial"/>
                <a:ea typeface="DejaVu Sans"/>
              </a:rPr>
              <a:t>Quelques exemples  : une baguette de pain gaspillée équivaut à la perte d’une baignoire de 300 litres d’eau, le gaspillage d’un steak de bœuf fait perdre en énergie autant que ce que consomment quatre tournées de lave-vaisselle</a:t>
            </a:r>
            <a:endParaRPr lang="fr-FR" sz="2000" b="0" strike="noStrike" spc="-1">
              <a:solidFill>
                <a:srgbClr val="000000"/>
              </a:solidFill>
              <a:uFill>
                <a:solidFill>
                  <a:srgbClr val="FFFFFF"/>
                </a:solidFill>
              </a:uFill>
              <a:latin typeface="Arial"/>
            </a:endParaRPr>
          </a:p>
          <a:p>
            <a:pPr>
              <a:lnSpc>
                <a:spcPct val="100000"/>
              </a:lnSpc>
            </a:pPr>
            <a:endParaRPr lang="fr-FR" sz="20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CustomShape 1"/>
          <p:cNvSpPr/>
          <p:nvPr/>
        </p:nvSpPr>
        <p:spPr>
          <a:xfrm>
            <a:off x="460080" y="723600"/>
            <a:ext cx="9772920" cy="544680"/>
          </a:xfrm>
          <a:prstGeom prst="rect">
            <a:avLst/>
          </a:prstGeom>
          <a:noFill/>
          <a:ln>
            <a:noFill/>
          </a:ln>
        </p:spPr>
        <p:style>
          <a:lnRef idx="0">
            <a:scrgbClr r="0" g="0" b="0"/>
          </a:lnRef>
          <a:fillRef idx="0">
            <a:scrgbClr r="0" g="0" b="0"/>
          </a:fillRef>
          <a:effectRef idx="0">
            <a:scrgbClr r="0" g="0" b="0"/>
          </a:effectRef>
          <a:fontRef idx="minor"/>
        </p:style>
        <p:txBody>
          <a:bodyPr lIns="104400" tIns="52200" rIns="104400" bIns="52200"/>
          <a:lstStyle/>
          <a:p>
            <a:pPr algn="ctr">
              <a:lnSpc>
                <a:spcPct val="100000"/>
              </a:lnSpc>
            </a:pPr>
            <a:r>
              <a:rPr lang="fr-FR" sz="2900" b="0" strike="noStrike" spc="-1">
                <a:solidFill>
                  <a:srgbClr val="7F7F7F"/>
                </a:solidFill>
                <a:uFill>
                  <a:solidFill>
                    <a:srgbClr val="FFFFFF"/>
                  </a:solidFill>
                </a:uFill>
                <a:latin typeface="Arial"/>
                <a:ea typeface="DejaVu Sans"/>
              </a:rPr>
              <a:t>Les solutions</a:t>
            </a:r>
            <a:endParaRPr lang="fr-FR" sz="2900" b="0" strike="noStrike" spc="-1">
              <a:solidFill>
                <a:srgbClr val="000000"/>
              </a:solidFill>
              <a:uFill>
                <a:solidFill>
                  <a:srgbClr val="FFFFFF"/>
                </a:solidFill>
              </a:uFill>
              <a:latin typeface="Arial"/>
            </a:endParaRPr>
          </a:p>
        </p:txBody>
      </p:sp>
      <p:sp>
        <p:nvSpPr>
          <p:cNvPr id="251" name="CustomShape 2"/>
          <p:cNvSpPr/>
          <p:nvPr/>
        </p:nvSpPr>
        <p:spPr>
          <a:xfrm>
            <a:off x="460080" y="1478520"/>
            <a:ext cx="9772920" cy="423000"/>
          </a:xfrm>
          <a:prstGeom prst="rect">
            <a:avLst/>
          </a:prstGeom>
          <a:noFill/>
          <a:ln>
            <a:noFill/>
          </a:ln>
        </p:spPr>
        <p:style>
          <a:lnRef idx="0">
            <a:scrgbClr r="0" g="0" b="0"/>
          </a:lnRef>
          <a:fillRef idx="0">
            <a:scrgbClr r="0" g="0" b="0"/>
          </a:fillRef>
          <a:effectRef idx="0">
            <a:scrgbClr r="0" g="0" b="0"/>
          </a:effectRef>
          <a:fontRef idx="minor"/>
        </p:style>
        <p:txBody>
          <a:bodyPr lIns="104400" tIns="52200" rIns="104400" bIns="52200"/>
          <a:lstStyle/>
          <a:p>
            <a:pPr algn="ctr">
              <a:lnSpc>
                <a:spcPct val="100000"/>
              </a:lnSpc>
            </a:pPr>
            <a:r>
              <a:rPr lang="fr-FR" sz="2100" b="0" strike="noStrike" spc="-1">
                <a:solidFill>
                  <a:srgbClr val="7F7F7F"/>
                </a:solidFill>
                <a:uFill>
                  <a:solidFill>
                    <a:srgbClr val="FFFFFF"/>
                  </a:solidFill>
                </a:uFill>
                <a:latin typeface="Arial"/>
                <a:ea typeface="DejaVu Sans"/>
              </a:rPr>
              <a:t>Importance du tri</a:t>
            </a:r>
            <a:endParaRPr lang="fr-FR" sz="2100" b="0" strike="noStrike" spc="-1">
              <a:solidFill>
                <a:srgbClr val="000000"/>
              </a:solidFill>
              <a:uFill>
                <a:solidFill>
                  <a:srgbClr val="FFFFFF"/>
                </a:solidFill>
              </a:uFill>
              <a:latin typeface="Arial"/>
            </a:endParaRPr>
          </a:p>
        </p:txBody>
      </p:sp>
      <p:sp>
        <p:nvSpPr>
          <p:cNvPr id="252" name="CustomShape 3"/>
          <p:cNvSpPr/>
          <p:nvPr/>
        </p:nvSpPr>
        <p:spPr>
          <a:xfrm>
            <a:off x="663840" y="2464920"/>
            <a:ext cx="4895280" cy="3734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fr-FR" sz="2100" b="0" strike="noStrike" spc="-1" dirty="0">
                <a:solidFill>
                  <a:srgbClr val="000000"/>
                </a:solidFill>
                <a:uFill>
                  <a:solidFill>
                    <a:srgbClr val="FFFFFF"/>
                  </a:solidFill>
                </a:uFill>
                <a:latin typeface="Arial"/>
                <a:ea typeface="DejaVu Sans"/>
              </a:rPr>
              <a:t>Mise en place d’une table de tri des déchets de repas afin de séparer les restes de nourriture des emballages plastiques et serviettes en papier afin de recycler ces derniers.</a:t>
            </a:r>
            <a:endParaRPr lang="fr-FR" sz="2100" b="0" strike="noStrike" spc="-1" dirty="0">
              <a:solidFill>
                <a:srgbClr val="000000"/>
              </a:solidFill>
              <a:uFill>
                <a:solidFill>
                  <a:srgbClr val="FFFFFF"/>
                </a:solidFill>
              </a:uFill>
              <a:latin typeface="Arial"/>
            </a:endParaRPr>
          </a:p>
          <a:p>
            <a:pPr algn="just">
              <a:lnSpc>
                <a:spcPct val="100000"/>
              </a:lnSpc>
            </a:pPr>
            <a:endParaRPr lang="fr-FR" sz="2100" b="0" strike="noStrike" spc="-1" dirty="0">
              <a:solidFill>
                <a:srgbClr val="000000"/>
              </a:solidFill>
              <a:uFill>
                <a:solidFill>
                  <a:srgbClr val="FFFFFF"/>
                </a:solidFill>
              </a:uFill>
              <a:latin typeface="Arial"/>
            </a:endParaRPr>
          </a:p>
          <a:p>
            <a:pPr algn="just">
              <a:lnSpc>
                <a:spcPct val="100000"/>
              </a:lnSpc>
            </a:pPr>
            <a:r>
              <a:rPr lang="fr-FR" sz="2100" b="0" strike="noStrike" spc="-1" dirty="0">
                <a:solidFill>
                  <a:srgbClr val="000000"/>
                </a:solidFill>
                <a:uFill>
                  <a:solidFill>
                    <a:srgbClr val="FFFFFF"/>
                  </a:solidFill>
                </a:uFill>
                <a:latin typeface="Arial"/>
                <a:ea typeface="DejaVu Sans"/>
              </a:rPr>
              <a:t>Il est important de respecter les consignes de tri, afin que les déchets pouvant être valorisés, le soient. C’est un geste simple et essentiel !</a:t>
            </a:r>
            <a:endParaRPr lang="fr-FR" sz="2100" b="0" strike="noStrike" spc="-1" dirty="0">
              <a:solidFill>
                <a:srgbClr val="000000"/>
              </a:solidFill>
              <a:uFill>
                <a:solidFill>
                  <a:srgbClr val="FFFFFF"/>
                </a:solidFill>
              </a:uFill>
              <a:latin typeface="Arial"/>
            </a:endParaRPr>
          </a:p>
          <a:p>
            <a:pPr>
              <a:lnSpc>
                <a:spcPct val="100000"/>
              </a:lnSpc>
            </a:pPr>
            <a:endParaRPr lang="fr-FR" sz="2100" b="0" strike="noStrike" spc="-1" dirty="0">
              <a:solidFill>
                <a:srgbClr val="000000"/>
              </a:solidFill>
              <a:uFill>
                <a:solidFill>
                  <a:srgbClr val="FFFFFF"/>
                </a:solidFill>
              </a:uFill>
              <a:latin typeface="Arial"/>
            </a:endParaRPr>
          </a:p>
        </p:txBody>
      </p:sp>
      <p:pic>
        <p:nvPicPr>
          <p:cNvPr id="253" name="Image 1"/>
          <p:cNvPicPr/>
          <p:nvPr/>
        </p:nvPicPr>
        <p:blipFill>
          <a:blip r:embed="rId2"/>
          <a:stretch/>
        </p:blipFill>
        <p:spPr>
          <a:xfrm>
            <a:off x="6136560" y="2464920"/>
            <a:ext cx="3928680" cy="2946240"/>
          </a:xfrm>
          <a:prstGeom prst="rect">
            <a:avLst/>
          </a:prstGeom>
          <a:ln>
            <a:noFill/>
          </a:ln>
        </p:spPr>
      </p:pic>
      <p:sp>
        <p:nvSpPr>
          <p:cNvPr id="254" name="CustomShape 4"/>
          <p:cNvSpPr/>
          <p:nvPr/>
        </p:nvSpPr>
        <p:spPr>
          <a:xfrm>
            <a:off x="5955120" y="5459040"/>
            <a:ext cx="4291200" cy="332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600" b="0" strike="noStrike" spc="-1">
                <a:solidFill>
                  <a:srgbClr val="000000"/>
                </a:solidFill>
                <a:uFill>
                  <a:solidFill>
                    <a:srgbClr val="FFFFFF"/>
                  </a:solidFill>
                </a:uFill>
                <a:latin typeface="Arial"/>
                <a:ea typeface="DejaVu Sans"/>
              </a:rPr>
              <a:t>Table de tri au lycée Marcel Mezen (Alençon)</a:t>
            </a:r>
            <a:endParaRPr lang="fr-FR" sz="16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CustomShape 1"/>
          <p:cNvSpPr/>
          <p:nvPr/>
        </p:nvSpPr>
        <p:spPr>
          <a:xfrm>
            <a:off x="460080" y="723600"/>
            <a:ext cx="9772920" cy="544680"/>
          </a:xfrm>
          <a:prstGeom prst="rect">
            <a:avLst/>
          </a:prstGeom>
          <a:noFill/>
          <a:ln>
            <a:noFill/>
          </a:ln>
        </p:spPr>
        <p:style>
          <a:lnRef idx="0">
            <a:scrgbClr r="0" g="0" b="0"/>
          </a:lnRef>
          <a:fillRef idx="0">
            <a:scrgbClr r="0" g="0" b="0"/>
          </a:fillRef>
          <a:effectRef idx="0">
            <a:scrgbClr r="0" g="0" b="0"/>
          </a:effectRef>
          <a:fontRef idx="minor"/>
        </p:style>
        <p:txBody>
          <a:bodyPr lIns="104400" tIns="52200" rIns="104400" bIns="52200"/>
          <a:lstStyle/>
          <a:p>
            <a:pPr algn="ctr">
              <a:lnSpc>
                <a:spcPct val="100000"/>
              </a:lnSpc>
            </a:pPr>
            <a:r>
              <a:rPr lang="fr-FR" sz="2900" b="0" strike="noStrike" spc="-1">
                <a:solidFill>
                  <a:srgbClr val="7F7F7F"/>
                </a:solidFill>
                <a:uFill>
                  <a:solidFill>
                    <a:srgbClr val="FFFFFF"/>
                  </a:solidFill>
                </a:uFill>
                <a:latin typeface="Arial"/>
                <a:ea typeface="DejaVu Sans"/>
              </a:rPr>
              <a:t>Les solutions</a:t>
            </a:r>
            <a:endParaRPr lang="fr-FR" sz="2900" b="0" strike="noStrike" spc="-1">
              <a:solidFill>
                <a:srgbClr val="000000"/>
              </a:solidFill>
              <a:uFill>
                <a:solidFill>
                  <a:srgbClr val="FFFFFF"/>
                </a:solidFill>
              </a:uFill>
              <a:latin typeface="Arial"/>
            </a:endParaRPr>
          </a:p>
        </p:txBody>
      </p:sp>
      <p:sp>
        <p:nvSpPr>
          <p:cNvPr id="256" name="CustomShape 2"/>
          <p:cNvSpPr/>
          <p:nvPr/>
        </p:nvSpPr>
        <p:spPr>
          <a:xfrm>
            <a:off x="460080" y="1478520"/>
            <a:ext cx="9772920" cy="423000"/>
          </a:xfrm>
          <a:prstGeom prst="rect">
            <a:avLst/>
          </a:prstGeom>
          <a:noFill/>
          <a:ln>
            <a:noFill/>
          </a:ln>
        </p:spPr>
        <p:style>
          <a:lnRef idx="0">
            <a:scrgbClr r="0" g="0" b="0"/>
          </a:lnRef>
          <a:fillRef idx="0">
            <a:scrgbClr r="0" g="0" b="0"/>
          </a:fillRef>
          <a:effectRef idx="0">
            <a:scrgbClr r="0" g="0" b="0"/>
          </a:effectRef>
          <a:fontRef idx="minor"/>
        </p:style>
        <p:txBody>
          <a:bodyPr lIns="104400" tIns="52200" rIns="104400" bIns="52200"/>
          <a:lstStyle/>
          <a:p>
            <a:pPr algn="ctr">
              <a:lnSpc>
                <a:spcPct val="100000"/>
              </a:lnSpc>
            </a:pPr>
            <a:r>
              <a:rPr lang="fr-FR" sz="2100" b="0" strike="noStrike" spc="-1">
                <a:solidFill>
                  <a:srgbClr val="7F7F7F"/>
                </a:solidFill>
                <a:uFill>
                  <a:solidFill>
                    <a:srgbClr val="FFFFFF"/>
                  </a:solidFill>
                </a:uFill>
                <a:latin typeface="Arial"/>
                <a:ea typeface="DejaVu Sans"/>
              </a:rPr>
              <a:t>Le compostage</a:t>
            </a:r>
            <a:endParaRPr lang="fr-FR" sz="2100" b="0" strike="noStrike" spc="-1">
              <a:solidFill>
                <a:srgbClr val="000000"/>
              </a:solidFill>
              <a:uFill>
                <a:solidFill>
                  <a:srgbClr val="FFFFFF"/>
                </a:solidFill>
              </a:uFill>
              <a:latin typeface="Arial"/>
            </a:endParaRPr>
          </a:p>
        </p:txBody>
      </p:sp>
      <p:sp>
        <p:nvSpPr>
          <p:cNvPr id="257" name="CustomShape 3"/>
          <p:cNvSpPr/>
          <p:nvPr/>
        </p:nvSpPr>
        <p:spPr>
          <a:xfrm>
            <a:off x="1350720" y="2269080"/>
            <a:ext cx="7991280" cy="2328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fr-FR" sz="2100" b="0" strike="noStrike" spc="-1" dirty="0">
                <a:solidFill>
                  <a:srgbClr val="000000"/>
                </a:solidFill>
                <a:uFill>
                  <a:solidFill>
                    <a:srgbClr val="FFFFFF"/>
                  </a:solidFill>
                </a:uFill>
                <a:latin typeface="Arial"/>
                <a:ea typeface="DejaVu Sans"/>
              </a:rPr>
              <a:t>Une fois le tri </a:t>
            </a:r>
            <a:r>
              <a:rPr lang="fr-FR" sz="2100" b="0" strike="noStrike" spc="-1" dirty="0" smtClean="0">
                <a:solidFill>
                  <a:srgbClr val="000000"/>
                </a:solidFill>
                <a:uFill>
                  <a:solidFill>
                    <a:srgbClr val="FFFFFF"/>
                  </a:solidFill>
                </a:uFill>
                <a:latin typeface="Arial"/>
                <a:ea typeface="DejaVu Sans"/>
              </a:rPr>
              <a:t>réalisé, </a:t>
            </a:r>
            <a:r>
              <a:rPr lang="fr-FR" sz="2100" b="0" strike="noStrike" spc="-1" dirty="0">
                <a:solidFill>
                  <a:srgbClr val="000000"/>
                </a:solidFill>
                <a:uFill>
                  <a:solidFill>
                    <a:srgbClr val="FFFFFF"/>
                  </a:solidFill>
                </a:uFill>
                <a:latin typeface="Arial"/>
                <a:ea typeface="DejaVu Sans"/>
              </a:rPr>
              <a:t>les </a:t>
            </a:r>
            <a:r>
              <a:rPr lang="fr-FR" sz="2100" b="0" strike="noStrike" spc="-1" dirty="0" err="1">
                <a:solidFill>
                  <a:srgbClr val="000000"/>
                </a:solidFill>
                <a:uFill>
                  <a:solidFill>
                    <a:srgbClr val="FFFFFF"/>
                  </a:solidFill>
                </a:uFill>
                <a:latin typeface="Arial"/>
                <a:ea typeface="DejaVu Sans"/>
              </a:rPr>
              <a:t>biodéchets</a:t>
            </a:r>
            <a:r>
              <a:rPr lang="fr-FR" sz="2100" b="0" strike="noStrike" spc="-1" dirty="0">
                <a:solidFill>
                  <a:srgbClr val="000000"/>
                </a:solidFill>
                <a:uFill>
                  <a:solidFill>
                    <a:srgbClr val="FFFFFF"/>
                  </a:solidFill>
                </a:uFill>
                <a:latin typeface="Arial"/>
                <a:ea typeface="DejaVu Sans"/>
              </a:rPr>
              <a:t> peuvent être compostés. Cela permet de transformer les restes d’aliments en un terreau qui est ensuite réutilisé comme un engrais.</a:t>
            </a:r>
            <a:endParaRPr lang="fr-FR" sz="2100" b="0" strike="noStrike" spc="-1" dirty="0">
              <a:solidFill>
                <a:srgbClr val="000000"/>
              </a:solidFill>
              <a:uFill>
                <a:solidFill>
                  <a:srgbClr val="FFFFFF"/>
                </a:solidFill>
              </a:uFill>
              <a:latin typeface="Arial"/>
            </a:endParaRPr>
          </a:p>
        </p:txBody>
      </p:sp>
      <p:pic>
        <p:nvPicPr>
          <p:cNvPr id="258" name="Image 1"/>
          <p:cNvPicPr/>
          <p:nvPr/>
        </p:nvPicPr>
        <p:blipFill>
          <a:blip r:embed="rId2"/>
          <a:stretch/>
        </p:blipFill>
        <p:spPr>
          <a:xfrm>
            <a:off x="3185280" y="3637440"/>
            <a:ext cx="4322880" cy="28789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CustomShape 1"/>
          <p:cNvSpPr/>
          <p:nvPr/>
        </p:nvSpPr>
        <p:spPr>
          <a:xfrm>
            <a:off x="460080" y="723600"/>
            <a:ext cx="9772920" cy="896040"/>
          </a:xfrm>
          <a:prstGeom prst="rect">
            <a:avLst/>
          </a:prstGeom>
          <a:noFill/>
          <a:ln>
            <a:noFill/>
          </a:ln>
        </p:spPr>
        <p:style>
          <a:lnRef idx="0">
            <a:scrgbClr r="0" g="0" b="0"/>
          </a:lnRef>
          <a:fillRef idx="0">
            <a:scrgbClr r="0" g="0" b="0"/>
          </a:fillRef>
          <a:effectRef idx="0">
            <a:scrgbClr r="0" g="0" b="0"/>
          </a:effectRef>
          <a:fontRef idx="minor"/>
        </p:style>
        <p:txBody>
          <a:bodyPr lIns="104400" tIns="52200" rIns="104400" bIns="52200"/>
          <a:lstStyle/>
          <a:p>
            <a:pPr algn="ctr">
              <a:lnSpc>
                <a:spcPct val="100000"/>
              </a:lnSpc>
            </a:pPr>
            <a:r>
              <a:rPr lang="fr-FR" sz="2400" b="0" strike="noStrike" spc="-1">
                <a:solidFill>
                  <a:srgbClr val="7F7F7F"/>
                </a:solidFill>
                <a:uFill>
                  <a:solidFill>
                    <a:srgbClr val="FFFFFF"/>
                  </a:solidFill>
                </a:uFill>
                <a:latin typeface="Arial"/>
                <a:ea typeface="DejaVu Sans"/>
              </a:rPr>
              <a:t>Idées de bonnes actions pour réduire le gaspillage </a:t>
            </a:r>
            <a:endParaRPr lang="fr-FR" sz="2400" b="0" strike="noStrike" spc="-1">
              <a:solidFill>
                <a:srgbClr val="000000"/>
              </a:solidFill>
              <a:uFill>
                <a:solidFill>
                  <a:srgbClr val="FFFFFF"/>
                </a:solidFill>
              </a:uFill>
              <a:latin typeface="Arial"/>
            </a:endParaRPr>
          </a:p>
          <a:p>
            <a:pPr algn="ctr">
              <a:lnSpc>
                <a:spcPct val="100000"/>
              </a:lnSpc>
            </a:pPr>
            <a:r>
              <a:rPr lang="fr-FR" sz="2400" b="0" strike="noStrike" spc="-1">
                <a:solidFill>
                  <a:srgbClr val="7F7F7F"/>
                </a:solidFill>
                <a:uFill>
                  <a:solidFill>
                    <a:srgbClr val="FFFFFF"/>
                  </a:solidFill>
                </a:uFill>
                <a:latin typeface="Arial"/>
                <a:ea typeface="DejaVu Sans"/>
              </a:rPr>
              <a:t>alimentaire  </a:t>
            </a:r>
            <a:endParaRPr lang="fr-FR" sz="2400" b="0" strike="noStrike" spc="-1">
              <a:solidFill>
                <a:srgbClr val="000000"/>
              </a:solidFill>
              <a:uFill>
                <a:solidFill>
                  <a:srgbClr val="FFFFFF"/>
                </a:solidFill>
              </a:uFill>
              <a:latin typeface="Arial"/>
            </a:endParaRPr>
          </a:p>
        </p:txBody>
      </p:sp>
      <p:sp>
        <p:nvSpPr>
          <p:cNvPr id="260" name="CustomShape 2"/>
          <p:cNvSpPr/>
          <p:nvPr/>
        </p:nvSpPr>
        <p:spPr>
          <a:xfrm>
            <a:off x="540106" y="1633245"/>
            <a:ext cx="5615280" cy="5027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85840" indent="-284400" algn="just">
              <a:lnSpc>
                <a:spcPct val="100000"/>
              </a:lnSpc>
              <a:buClr>
                <a:srgbClr val="000000"/>
              </a:buClr>
              <a:buFont typeface="Wingdings" charset="2"/>
              <a:buChar char=""/>
            </a:pPr>
            <a:r>
              <a:rPr lang="fr-FR" sz="1800" b="0" strike="noStrike" spc="-1" dirty="0">
                <a:solidFill>
                  <a:srgbClr val="000000"/>
                </a:solidFill>
                <a:uFill>
                  <a:solidFill>
                    <a:srgbClr val="FFFFFF"/>
                  </a:solidFill>
                </a:uFill>
                <a:latin typeface="Arial"/>
                <a:ea typeface="DejaVu Sans"/>
              </a:rPr>
              <a:t>Réalisation de pesées avec les élèves et équipe de cuisine</a:t>
            </a:r>
            <a:endParaRPr lang="fr-FR" sz="1800" b="0" strike="noStrike" spc="-1" dirty="0">
              <a:solidFill>
                <a:srgbClr val="000000"/>
              </a:solidFill>
              <a:uFill>
                <a:solidFill>
                  <a:srgbClr val="FFFFFF"/>
                </a:solidFill>
              </a:uFill>
              <a:latin typeface="Arial"/>
            </a:endParaRPr>
          </a:p>
          <a:p>
            <a:pPr marL="285840" indent="-284400" algn="just">
              <a:lnSpc>
                <a:spcPct val="100000"/>
              </a:lnSpc>
              <a:buClr>
                <a:srgbClr val="000000"/>
              </a:buClr>
              <a:buFont typeface="Wingdings" charset="2"/>
              <a:buChar char=""/>
            </a:pPr>
            <a:endParaRPr lang="fr-FR" sz="1800" b="0" strike="noStrike" spc="-1" dirty="0">
              <a:solidFill>
                <a:srgbClr val="000000"/>
              </a:solidFill>
              <a:uFill>
                <a:solidFill>
                  <a:srgbClr val="FFFFFF"/>
                </a:solidFill>
              </a:uFill>
              <a:latin typeface="Arial"/>
            </a:endParaRPr>
          </a:p>
          <a:p>
            <a:pPr marL="285840" indent="-284400" algn="just">
              <a:lnSpc>
                <a:spcPct val="100000"/>
              </a:lnSpc>
              <a:buClr>
                <a:srgbClr val="000000"/>
              </a:buClr>
              <a:buFont typeface="Wingdings" charset="2"/>
              <a:buChar char=""/>
            </a:pPr>
            <a:r>
              <a:rPr lang="fr-FR" sz="1800" b="0" strike="noStrike" spc="-1" dirty="0">
                <a:solidFill>
                  <a:srgbClr val="000000"/>
                </a:solidFill>
                <a:uFill>
                  <a:solidFill>
                    <a:srgbClr val="FFFFFF"/>
                  </a:solidFill>
                </a:uFill>
                <a:latin typeface="Arial"/>
                <a:ea typeface="DejaVu Sans"/>
              </a:rPr>
              <a:t>Réalisation d’une enquête de satisfaction auprès des </a:t>
            </a:r>
            <a:r>
              <a:rPr lang="fr-FR" sz="1800" b="0" strike="noStrike" spc="-1" dirty="0" smtClean="0">
                <a:solidFill>
                  <a:srgbClr val="000000"/>
                </a:solidFill>
                <a:uFill>
                  <a:solidFill>
                    <a:srgbClr val="FFFFFF"/>
                  </a:solidFill>
                </a:uFill>
                <a:latin typeface="Arial"/>
                <a:ea typeface="DejaVu Sans"/>
              </a:rPr>
              <a:t>élèves</a:t>
            </a:r>
          </a:p>
          <a:p>
            <a:pPr marL="285840" indent="-284400" algn="just">
              <a:lnSpc>
                <a:spcPct val="100000"/>
              </a:lnSpc>
              <a:buClr>
                <a:srgbClr val="000000"/>
              </a:buClr>
              <a:buFont typeface="Wingdings" charset="2"/>
              <a:buChar char=""/>
            </a:pPr>
            <a:endParaRPr lang="fr-FR" sz="1800" b="0" strike="noStrike" spc="-1" dirty="0">
              <a:solidFill>
                <a:srgbClr val="000000"/>
              </a:solidFill>
              <a:uFill>
                <a:solidFill>
                  <a:srgbClr val="FFFFFF"/>
                </a:solidFill>
              </a:uFill>
              <a:latin typeface="Arial"/>
            </a:endParaRPr>
          </a:p>
          <a:p>
            <a:pPr marL="285840" indent="-284400" algn="just">
              <a:lnSpc>
                <a:spcPct val="100000"/>
              </a:lnSpc>
              <a:buClr>
                <a:srgbClr val="000000"/>
              </a:buClr>
              <a:buFont typeface="Wingdings" charset="2"/>
              <a:buChar char=""/>
            </a:pPr>
            <a:r>
              <a:rPr lang="fr-FR" sz="1800" b="0" strike="noStrike" spc="-1" dirty="0">
                <a:solidFill>
                  <a:srgbClr val="000000"/>
                </a:solidFill>
                <a:uFill>
                  <a:solidFill>
                    <a:srgbClr val="FFFFFF"/>
                  </a:solidFill>
                </a:uFill>
                <a:latin typeface="Arial"/>
                <a:ea typeface="DejaVu Sans"/>
              </a:rPr>
              <a:t>Mise en place d’un compost</a:t>
            </a:r>
            <a:endParaRPr lang="fr-FR" sz="1800" b="0" strike="noStrike" spc="-1" dirty="0">
              <a:solidFill>
                <a:srgbClr val="000000"/>
              </a:solidFill>
              <a:uFill>
                <a:solidFill>
                  <a:srgbClr val="FFFFFF"/>
                </a:solidFill>
              </a:uFill>
              <a:latin typeface="Arial"/>
            </a:endParaRPr>
          </a:p>
          <a:p>
            <a:pPr marL="285840" indent="-284400" algn="just">
              <a:lnSpc>
                <a:spcPct val="100000"/>
              </a:lnSpc>
              <a:buClr>
                <a:srgbClr val="000000"/>
              </a:buClr>
              <a:buFont typeface="Wingdings" charset="2"/>
              <a:buChar char=""/>
            </a:pPr>
            <a:endParaRPr lang="fr-FR" sz="1800" b="0" strike="noStrike" spc="-1" dirty="0">
              <a:solidFill>
                <a:srgbClr val="000000"/>
              </a:solidFill>
              <a:uFill>
                <a:solidFill>
                  <a:srgbClr val="FFFFFF"/>
                </a:solidFill>
              </a:uFill>
              <a:latin typeface="Arial"/>
            </a:endParaRPr>
          </a:p>
          <a:p>
            <a:pPr marL="285840" indent="-284400" algn="just">
              <a:lnSpc>
                <a:spcPct val="100000"/>
              </a:lnSpc>
              <a:buClr>
                <a:srgbClr val="000000"/>
              </a:buClr>
              <a:buFont typeface="Wingdings" charset="2"/>
              <a:buChar char=""/>
            </a:pPr>
            <a:r>
              <a:rPr lang="fr-FR" sz="1800" b="0" strike="noStrike" spc="-1" dirty="0">
                <a:solidFill>
                  <a:srgbClr val="000000"/>
                </a:solidFill>
                <a:uFill>
                  <a:solidFill>
                    <a:srgbClr val="FFFFFF"/>
                  </a:solidFill>
                </a:uFill>
                <a:latin typeface="Arial"/>
                <a:ea typeface="DejaVu Sans"/>
              </a:rPr>
              <a:t>Réalisation d’une campagne d’affichage par les élève</a:t>
            </a:r>
            <a:endParaRPr lang="fr-FR" sz="1800" b="0" strike="noStrike" spc="-1" dirty="0">
              <a:solidFill>
                <a:srgbClr val="000000"/>
              </a:solidFill>
              <a:uFill>
                <a:solidFill>
                  <a:srgbClr val="FFFFFF"/>
                </a:solidFill>
              </a:uFill>
              <a:latin typeface="Arial"/>
            </a:endParaRPr>
          </a:p>
          <a:p>
            <a:pPr marL="285840" indent="-284400" algn="just">
              <a:lnSpc>
                <a:spcPct val="100000"/>
              </a:lnSpc>
              <a:buClr>
                <a:srgbClr val="000000"/>
              </a:buClr>
              <a:buFont typeface="Wingdings" charset="2"/>
              <a:buChar char=""/>
            </a:pPr>
            <a:endParaRPr lang="fr-FR" sz="1800" b="0" strike="noStrike" spc="-1" dirty="0">
              <a:solidFill>
                <a:srgbClr val="000000"/>
              </a:solidFill>
              <a:uFill>
                <a:solidFill>
                  <a:srgbClr val="FFFFFF"/>
                </a:solidFill>
              </a:uFill>
              <a:latin typeface="Arial"/>
            </a:endParaRPr>
          </a:p>
          <a:p>
            <a:pPr marL="285840" indent="-284400" algn="just">
              <a:lnSpc>
                <a:spcPct val="100000"/>
              </a:lnSpc>
              <a:buClr>
                <a:srgbClr val="000000"/>
              </a:buClr>
              <a:buFont typeface="Wingdings" charset="2"/>
              <a:buChar char=""/>
            </a:pPr>
            <a:r>
              <a:rPr lang="fr-FR" sz="1800" b="0" strike="noStrike" spc="-1" dirty="0">
                <a:solidFill>
                  <a:srgbClr val="000000"/>
                </a:solidFill>
                <a:uFill>
                  <a:solidFill>
                    <a:srgbClr val="FFFFFF"/>
                  </a:solidFill>
                </a:uFill>
                <a:latin typeface="Arial"/>
                <a:ea typeface="DejaVu Sans"/>
              </a:rPr>
              <a:t>Boîtes à idées pour recueillir les propositions des usagers du restaurant scolaire</a:t>
            </a:r>
            <a:endParaRPr lang="fr-FR" sz="1800" b="0" strike="noStrike" spc="-1" dirty="0">
              <a:solidFill>
                <a:srgbClr val="000000"/>
              </a:solidFill>
              <a:uFill>
                <a:solidFill>
                  <a:srgbClr val="FFFFFF"/>
                </a:solidFill>
              </a:uFill>
              <a:latin typeface="Arial"/>
            </a:endParaRPr>
          </a:p>
          <a:p>
            <a:pPr marL="285840" indent="-284400" algn="just">
              <a:lnSpc>
                <a:spcPct val="100000"/>
              </a:lnSpc>
              <a:buClr>
                <a:srgbClr val="000000"/>
              </a:buClr>
              <a:buFont typeface="Wingdings" charset="2"/>
              <a:buChar char=""/>
            </a:pPr>
            <a:endParaRPr lang="fr-FR" sz="1800" b="0" strike="noStrike" spc="-1" dirty="0">
              <a:solidFill>
                <a:srgbClr val="000000"/>
              </a:solidFill>
              <a:uFill>
                <a:solidFill>
                  <a:srgbClr val="FFFFFF"/>
                </a:solidFill>
              </a:uFill>
              <a:latin typeface="Arial"/>
            </a:endParaRPr>
          </a:p>
          <a:p>
            <a:pPr marL="285840" indent="-284400" algn="just">
              <a:lnSpc>
                <a:spcPct val="100000"/>
              </a:lnSpc>
              <a:buClr>
                <a:srgbClr val="000000"/>
              </a:buClr>
              <a:buFont typeface="Wingdings" charset="2"/>
              <a:buChar char=""/>
            </a:pPr>
            <a:r>
              <a:rPr lang="fr-FR" sz="1800" b="0" strike="noStrike" spc="-1" dirty="0">
                <a:solidFill>
                  <a:srgbClr val="000000"/>
                </a:solidFill>
                <a:uFill>
                  <a:solidFill>
                    <a:srgbClr val="FFFFFF"/>
                  </a:solidFill>
                </a:uFill>
                <a:latin typeface="Arial"/>
                <a:ea typeface="DejaVu Sans"/>
              </a:rPr>
              <a:t>Diffusion d’un guide de recettes </a:t>
            </a:r>
            <a:r>
              <a:rPr lang="fr-FR" sz="1800" b="0" strike="noStrike" spc="-1" dirty="0" err="1">
                <a:solidFill>
                  <a:srgbClr val="000000"/>
                </a:solidFill>
                <a:uFill>
                  <a:solidFill>
                    <a:srgbClr val="FFFFFF"/>
                  </a:solidFill>
                </a:uFill>
                <a:latin typeface="Arial"/>
                <a:ea typeface="DejaVu Sans"/>
              </a:rPr>
              <a:t>anti-gaspi</a:t>
            </a:r>
            <a:r>
              <a:rPr lang="fr-FR" sz="1800" b="0" strike="noStrike" spc="-1" dirty="0">
                <a:solidFill>
                  <a:srgbClr val="000000"/>
                </a:solidFill>
                <a:uFill>
                  <a:solidFill>
                    <a:srgbClr val="FFFFFF"/>
                  </a:solidFill>
                </a:uFill>
                <a:latin typeface="Arial"/>
                <a:ea typeface="DejaVu Sans"/>
              </a:rPr>
              <a:t> écrit par les élèves</a:t>
            </a:r>
            <a:endParaRPr lang="fr-FR" sz="1800" b="0" strike="noStrike" spc="-1" dirty="0">
              <a:solidFill>
                <a:srgbClr val="000000"/>
              </a:solidFill>
              <a:uFill>
                <a:solidFill>
                  <a:srgbClr val="FFFFFF"/>
                </a:solidFill>
              </a:uFill>
              <a:latin typeface="Arial"/>
            </a:endParaRPr>
          </a:p>
          <a:p>
            <a:pPr marL="285840" indent="-284400" algn="just">
              <a:lnSpc>
                <a:spcPct val="100000"/>
              </a:lnSpc>
              <a:buClr>
                <a:srgbClr val="000000"/>
              </a:buClr>
              <a:buFont typeface="Wingdings" charset="2"/>
              <a:buChar char=""/>
            </a:pPr>
            <a:endParaRPr lang="fr-FR" sz="1800" b="0" strike="noStrike" spc="-1" dirty="0">
              <a:solidFill>
                <a:srgbClr val="000000"/>
              </a:solidFill>
              <a:uFill>
                <a:solidFill>
                  <a:srgbClr val="FFFFFF"/>
                </a:solidFill>
              </a:uFill>
              <a:latin typeface="Arial"/>
            </a:endParaRPr>
          </a:p>
          <a:p>
            <a:pPr marL="285840" indent="-284400" algn="just">
              <a:lnSpc>
                <a:spcPct val="100000"/>
              </a:lnSpc>
              <a:buClr>
                <a:srgbClr val="000000"/>
              </a:buClr>
              <a:buFont typeface="Wingdings" charset="2"/>
              <a:buChar char=""/>
            </a:pPr>
            <a:r>
              <a:rPr lang="fr-FR" sz="1800" b="0" strike="noStrike" spc="-1" dirty="0">
                <a:solidFill>
                  <a:srgbClr val="000000"/>
                </a:solidFill>
                <a:uFill>
                  <a:solidFill>
                    <a:srgbClr val="FFFFFF"/>
                  </a:solidFill>
                </a:uFill>
                <a:latin typeface="Arial"/>
                <a:ea typeface="DejaVu Sans"/>
              </a:rPr>
              <a:t>Création de sets de tables contenant des information sur le gaspillage alimentaire</a:t>
            </a:r>
            <a:endParaRPr lang="fr-FR" sz="1800" b="0" strike="noStrike" spc="-1" dirty="0">
              <a:solidFill>
                <a:srgbClr val="000000"/>
              </a:solidFill>
              <a:uFill>
                <a:solidFill>
                  <a:srgbClr val="FFFFFF"/>
                </a:solidFill>
              </a:uFill>
              <a:latin typeface="Arial"/>
            </a:endParaRPr>
          </a:p>
          <a:p>
            <a:pPr marL="285840" indent="-284400" algn="just">
              <a:lnSpc>
                <a:spcPct val="100000"/>
              </a:lnSpc>
              <a:buClr>
                <a:srgbClr val="000000"/>
              </a:buClr>
              <a:buFont typeface="Wingdings" charset="2"/>
              <a:buChar char=""/>
            </a:pPr>
            <a:endParaRPr lang="fr-FR" sz="1800" b="0" strike="noStrike" spc="-1" dirty="0">
              <a:solidFill>
                <a:srgbClr val="000000"/>
              </a:solidFill>
              <a:uFill>
                <a:solidFill>
                  <a:srgbClr val="FFFFFF"/>
                </a:solidFill>
              </a:uFill>
              <a:latin typeface="Arial"/>
            </a:endParaRPr>
          </a:p>
          <a:p>
            <a:pPr>
              <a:lnSpc>
                <a:spcPct val="100000"/>
              </a:lnSpc>
            </a:pPr>
            <a:endParaRPr lang="fr-FR" sz="1800" b="0" strike="noStrike" spc="-1" dirty="0">
              <a:solidFill>
                <a:srgbClr val="000000"/>
              </a:solidFill>
              <a:uFill>
                <a:solidFill>
                  <a:srgbClr val="FFFFFF"/>
                </a:solidFill>
              </a:uFill>
              <a:latin typeface="Arial"/>
            </a:endParaRPr>
          </a:p>
          <a:p>
            <a:pPr>
              <a:lnSpc>
                <a:spcPct val="100000"/>
              </a:lnSpc>
            </a:pPr>
            <a:endParaRPr lang="fr-FR" sz="1800" b="0" strike="noStrike" spc="-1" dirty="0">
              <a:solidFill>
                <a:srgbClr val="000000"/>
              </a:solidFill>
              <a:uFill>
                <a:solidFill>
                  <a:srgbClr val="FFFFFF"/>
                </a:solidFill>
              </a:uFill>
              <a:latin typeface="Arial"/>
            </a:endParaRPr>
          </a:p>
        </p:txBody>
      </p:sp>
      <p:pic>
        <p:nvPicPr>
          <p:cNvPr id="261" name="Image 4"/>
          <p:cNvPicPr/>
          <p:nvPr/>
        </p:nvPicPr>
        <p:blipFill>
          <a:blip r:embed="rId2"/>
          <a:stretch/>
        </p:blipFill>
        <p:spPr>
          <a:xfrm>
            <a:off x="6653520" y="1837080"/>
            <a:ext cx="3238920" cy="4583880"/>
          </a:xfrm>
          <a:prstGeom prst="rect">
            <a:avLst/>
          </a:prstGeom>
          <a:ln>
            <a:noFill/>
          </a:ln>
        </p:spPr>
      </p:pic>
      <p:sp>
        <p:nvSpPr>
          <p:cNvPr id="262" name="CustomShape 3"/>
          <p:cNvSpPr/>
          <p:nvPr/>
        </p:nvSpPr>
        <p:spPr>
          <a:xfrm>
            <a:off x="6365520" y="6445800"/>
            <a:ext cx="3814920" cy="45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fr-FR" sz="1200" b="0" strike="noStrike" spc="-1">
                <a:solidFill>
                  <a:srgbClr val="000000"/>
                </a:solidFill>
                <a:uFill>
                  <a:solidFill>
                    <a:srgbClr val="FFFFFF"/>
                  </a:solidFill>
                </a:uFill>
                <a:latin typeface="Arial"/>
                <a:ea typeface="DejaVu Sans"/>
              </a:rPr>
              <a:t>Campagne de sensibilisation du ministère de</a:t>
            </a:r>
            <a:endParaRPr lang="fr-FR" sz="1200" b="0" strike="noStrike" spc="-1">
              <a:solidFill>
                <a:srgbClr val="000000"/>
              </a:solidFill>
              <a:uFill>
                <a:solidFill>
                  <a:srgbClr val="FFFFFF"/>
                </a:solidFill>
              </a:uFill>
              <a:latin typeface="Arial"/>
            </a:endParaRPr>
          </a:p>
          <a:p>
            <a:pPr algn="ctr">
              <a:lnSpc>
                <a:spcPct val="100000"/>
              </a:lnSpc>
            </a:pPr>
            <a:r>
              <a:rPr lang="fr-FR" sz="1200" b="0" strike="noStrike" spc="-1">
                <a:solidFill>
                  <a:srgbClr val="000000"/>
                </a:solidFill>
                <a:uFill>
                  <a:solidFill>
                    <a:srgbClr val="FFFFFF"/>
                  </a:solidFill>
                </a:uFill>
                <a:latin typeface="Arial"/>
                <a:ea typeface="DejaVu Sans"/>
              </a:rPr>
              <a:t>l’Agriculture, de l’Agroalimentaire et de la forêt</a:t>
            </a:r>
            <a:endParaRPr lang="fr-FR" sz="12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2988" y="2321375"/>
            <a:ext cx="9117815" cy="4052545"/>
          </a:xfrm>
          <a:prstGeom prst="rect">
            <a:avLst/>
          </a:prstGeom>
        </p:spPr>
        <p:txBody>
          <a:bodyPr wrap="square" lIns="104287" tIns="52144" rIns="104287" bIns="52144">
            <a:spAutoFit/>
          </a:bodyPr>
          <a:lstStyle/>
          <a:p>
            <a:pPr algn="just">
              <a:lnSpc>
                <a:spcPct val="120000"/>
              </a:lnSpc>
            </a:pPr>
            <a:endParaRPr lang="fr-FR" sz="1600" spc="228" dirty="0">
              <a:latin typeface="Arial"/>
              <a:cs typeface="Arial"/>
            </a:endParaRPr>
          </a:p>
          <a:p>
            <a:pPr marL="325898" indent="-325898" algn="just">
              <a:lnSpc>
                <a:spcPct val="120000"/>
              </a:lnSpc>
              <a:buFont typeface="Wingdings" pitchFamily="2" charset="2"/>
              <a:buChar char="q"/>
            </a:pPr>
            <a:endParaRPr lang="fr-FR" sz="1600" spc="228" dirty="0">
              <a:latin typeface="Arial"/>
              <a:cs typeface="Arial"/>
            </a:endParaRPr>
          </a:p>
          <a:p>
            <a:pPr marL="325898" indent="-325898" algn="just">
              <a:lnSpc>
                <a:spcPct val="120000"/>
              </a:lnSpc>
              <a:buFont typeface="Wingdings" pitchFamily="2" charset="2"/>
              <a:buChar char="q"/>
            </a:pPr>
            <a:r>
              <a:rPr lang="fr-FR" sz="1600" spc="228" dirty="0">
                <a:latin typeface="Arial"/>
                <a:cs typeface="Arial"/>
              </a:rPr>
              <a:t>développement </a:t>
            </a:r>
            <a:r>
              <a:rPr lang="fr-FR" sz="1600" spc="228" dirty="0">
                <a:latin typeface="Arial"/>
                <a:cs typeface="Arial"/>
              </a:rPr>
              <a:t>du réemploi et de </a:t>
            </a:r>
            <a:r>
              <a:rPr lang="fr-FR" sz="1600" spc="228" dirty="0">
                <a:latin typeface="Arial"/>
                <a:cs typeface="Arial"/>
              </a:rPr>
              <a:t>la préparation </a:t>
            </a:r>
            <a:r>
              <a:rPr lang="fr-FR" sz="1600" spc="228" dirty="0">
                <a:latin typeface="Arial"/>
                <a:cs typeface="Arial"/>
              </a:rPr>
              <a:t>à la réutilisation ;</a:t>
            </a:r>
          </a:p>
          <a:p>
            <a:pPr marL="325898" indent="-325898" algn="just">
              <a:lnSpc>
                <a:spcPct val="120000"/>
              </a:lnSpc>
              <a:buFont typeface="Wingdings" pitchFamily="2" charset="2"/>
              <a:buChar char="q"/>
            </a:pPr>
            <a:endParaRPr lang="fr-FR" sz="1600" spc="228" dirty="0">
              <a:latin typeface="Arial"/>
              <a:cs typeface="Arial"/>
            </a:endParaRPr>
          </a:p>
          <a:p>
            <a:pPr marL="325898" indent="-325898" algn="just">
              <a:lnSpc>
                <a:spcPct val="120000"/>
              </a:lnSpc>
              <a:buFont typeface="Wingdings" pitchFamily="2" charset="2"/>
              <a:buChar char="q"/>
            </a:pPr>
            <a:r>
              <a:rPr lang="fr-FR" sz="1600" spc="228" dirty="0">
                <a:latin typeface="Arial"/>
                <a:cs typeface="Arial"/>
              </a:rPr>
              <a:t>valorisation </a:t>
            </a:r>
            <a:r>
              <a:rPr lang="fr-FR" sz="1600" spc="228" dirty="0">
                <a:latin typeface="Arial"/>
                <a:cs typeface="Arial"/>
              </a:rPr>
              <a:t>énergétique des déchets qui ne peuvent être recyclés en l’état des technologies disponibles ;</a:t>
            </a:r>
          </a:p>
          <a:p>
            <a:pPr marL="325898" indent="-325898" algn="just">
              <a:lnSpc>
                <a:spcPct val="120000"/>
              </a:lnSpc>
              <a:buFont typeface="Wingdings" pitchFamily="2" charset="2"/>
              <a:buChar char="q"/>
            </a:pPr>
            <a:endParaRPr lang="fr-FR" sz="1600" spc="228" dirty="0">
              <a:latin typeface="Arial"/>
              <a:cs typeface="Arial"/>
            </a:endParaRPr>
          </a:p>
          <a:p>
            <a:pPr marL="325898" indent="-325898" algn="just">
              <a:lnSpc>
                <a:spcPct val="120000"/>
              </a:lnSpc>
              <a:buFont typeface="Wingdings" pitchFamily="2" charset="2"/>
              <a:buChar char="q"/>
            </a:pPr>
            <a:r>
              <a:rPr lang="fr-FR" sz="1600" spc="228" dirty="0">
                <a:latin typeface="Arial"/>
                <a:cs typeface="Arial"/>
              </a:rPr>
              <a:t>progression vers la généralisation de la tarification incitative;</a:t>
            </a:r>
          </a:p>
          <a:p>
            <a:pPr marL="325898" indent="-325898" algn="just">
              <a:lnSpc>
                <a:spcPct val="120000"/>
              </a:lnSpc>
              <a:buFont typeface="Wingdings" pitchFamily="2" charset="2"/>
              <a:buChar char="q"/>
            </a:pPr>
            <a:endParaRPr lang="fr-FR" sz="1600" spc="228" dirty="0">
              <a:latin typeface="Arial"/>
              <a:cs typeface="Arial"/>
            </a:endParaRPr>
          </a:p>
          <a:p>
            <a:pPr marL="325898" indent="-325898" algn="just">
              <a:lnSpc>
                <a:spcPct val="120000"/>
              </a:lnSpc>
              <a:buFont typeface="Wingdings" pitchFamily="2" charset="2"/>
              <a:buChar char="q"/>
            </a:pPr>
            <a:r>
              <a:rPr lang="fr-FR" sz="1600" spc="228" dirty="0">
                <a:latin typeface="Arial"/>
                <a:cs typeface="Arial"/>
              </a:rPr>
              <a:t> …</a:t>
            </a:r>
          </a:p>
          <a:p>
            <a:pPr indent="-195539" algn="just">
              <a:lnSpc>
                <a:spcPct val="120000"/>
              </a:lnSpc>
              <a:buFont typeface="Wingdings" panose="05000000000000000000" pitchFamily="2" charset="2"/>
              <a:buChar char="q"/>
            </a:pPr>
            <a:endParaRPr lang="fr-FR" spc="228" dirty="0">
              <a:latin typeface="Arial"/>
              <a:cs typeface="Arial"/>
            </a:endParaRPr>
          </a:p>
          <a:p>
            <a:pPr algn="just">
              <a:lnSpc>
                <a:spcPct val="120000"/>
              </a:lnSpc>
            </a:pPr>
            <a:endParaRPr lang="fr-FR" spc="228" dirty="0">
              <a:latin typeface="Arial"/>
              <a:cs typeface="Arial"/>
            </a:endParaRPr>
          </a:p>
          <a:p>
            <a:pPr algn="just">
              <a:lnSpc>
                <a:spcPct val="120000"/>
              </a:lnSpc>
            </a:pPr>
            <a:endParaRPr lang="fr-FR" spc="228" dirty="0">
              <a:latin typeface="Arial"/>
              <a:cs typeface="Arial"/>
            </a:endParaRPr>
          </a:p>
        </p:txBody>
      </p:sp>
      <p:sp>
        <p:nvSpPr>
          <p:cNvPr id="6" name="ZoneTexte 5"/>
          <p:cNvSpPr txBox="1"/>
          <p:nvPr/>
        </p:nvSpPr>
        <p:spPr>
          <a:xfrm>
            <a:off x="1119587" y="1008216"/>
            <a:ext cx="8948569" cy="936303"/>
          </a:xfrm>
          <a:prstGeom prst="rect">
            <a:avLst/>
          </a:prstGeom>
          <a:noFill/>
        </p:spPr>
        <p:txBody>
          <a:bodyPr wrap="square" lIns="104287" tIns="52144" rIns="104287" bIns="52144" rtlCol="0">
            <a:spAutoFit/>
          </a:bodyPr>
          <a:lstStyle/>
          <a:p>
            <a:r>
              <a:rPr lang="fr-FR" b="1" spc="228" dirty="0">
                <a:latin typeface="Arial"/>
                <a:cs typeface="Arial"/>
              </a:rPr>
              <a:t>La </a:t>
            </a:r>
            <a:r>
              <a:rPr lang="fr-FR" b="1" spc="228" dirty="0">
                <a:latin typeface="Arial"/>
                <a:cs typeface="Arial"/>
              </a:rPr>
              <a:t>loi du 17 aout 2015 relative à la transition énergétique pour la croissance verte (TECV) </a:t>
            </a:r>
            <a:r>
              <a:rPr lang="fr-FR" spc="228" dirty="0">
                <a:latin typeface="Arial"/>
                <a:cs typeface="Arial"/>
              </a:rPr>
              <a:t>modifie le Code de l’Environnement précisant les objectifs de prévention et de </a:t>
            </a:r>
            <a:r>
              <a:rPr lang="fr-FR" spc="228" dirty="0">
                <a:latin typeface="Arial"/>
                <a:cs typeface="Arial"/>
              </a:rPr>
              <a:t>gestion :</a:t>
            </a:r>
            <a:endParaRPr lang="fr-FR" i="1" spc="228" dirty="0">
              <a:latin typeface="Arial"/>
              <a:cs typeface="Arial"/>
            </a:endParaRPr>
          </a:p>
        </p:txBody>
      </p:sp>
    </p:spTree>
    <p:extLst>
      <p:ext uri="{BB962C8B-B14F-4D97-AF65-F5344CB8AC3E}">
        <p14:creationId xmlns:p14="http://schemas.microsoft.com/office/powerpoint/2010/main" val="38390245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CustomShape 1"/>
          <p:cNvSpPr/>
          <p:nvPr/>
        </p:nvSpPr>
        <p:spPr>
          <a:xfrm>
            <a:off x="460080" y="723600"/>
            <a:ext cx="9772920" cy="896040"/>
          </a:xfrm>
          <a:prstGeom prst="rect">
            <a:avLst/>
          </a:prstGeom>
          <a:noFill/>
          <a:ln>
            <a:noFill/>
          </a:ln>
        </p:spPr>
        <p:style>
          <a:lnRef idx="0">
            <a:scrgbClr r="0" g="0" b="0"/>
          </a:lnRef>
          <a:fillRef idx="0">
            <a:scrgbClr r="0" g="0" b="0"/>
          </a:fillRef>
          <a:effectRef idx="0">
            <a:scrgbClr r="0" g="0" b="0"/>
          </a:effectRef>
          <a:fontRef idx="minor"/>
        </p:style>
        <p:txBody>
          <a:bodyPr lIns="104400" tIns="52200" rIns="104400" bIns="52200"/>
          <a:lstStyle/>
          <a:p>
            <a:pPr algn="ctr">
              <a:lnSpc>
                <a:spcPct val="100000"/>
              </a:lnSpc>
            </a:pPr>
            <a:r>
              <a:rPr lang="fr-FR" sz="2400" b="0" strike="noStrike" spc="-1">
                <a:solidFill>
                  <a:srgbClr val="7F7F7F"/>
                </a:solidFill>
                <a:uFill>
                  <a:solidFill>
                    <a:srgbClr val="FFFFFF"/>
                  </a:solidFill>
                </a:uFill>
                <a:latin typeface="Arial"/>
                <a:ea typeface="DejaVu Sans"/>
              </a:rPr>
              <a:t>Idées de bonnes actions pour réduire le gaspillage </a:t>
            </a:r>
            <a:endParaRPr lang="fr-FR" sz="2400" b="0" strike="noStrike" spc="-1">
              <a:solidFill>
                <a:srgbClr val="000000"/>
              </a:solidFill>
              <a:uFill>
                <a:solidFill>
                  <a:srgbClr val="FFFFFF"/>
                </a:solidFill>
              </a:uFill>
              <a:latin typeface="Arial"/>
            </a:endParaRPr>
          </a:p>
          <a:p>
            <a:pPr algn="ctr">
              <a:lnSpc>
                <a:spcPct val="100000"/>
              </a:lnSpc>
            </a:pPr>
            <a:r>
              <a:rPr lang="fr-FR" sz="2400" b="0" strike="noStrike" spc="-1">
                <a:solidFill>
                  <a:srgbClr val="7F7F7F"/>
                </a:solidFill>
                <a:uFill>
                  <a:solidFill>
                    <a:srgbClr val="FFFFFF"/>
                  </a:solidFill>
                </a:uFill>
                <a:latin typeface="Arial"/>
                <a:ea typeface="DejaVu Sans"/>
              </a:rPr>
              <a:t>alimentaire  </a:t>
            </a:r>
            <a:endParaRPr lang="fr-FR" sz="2400" b="0" strike="noStrike" spc="-1">
              <a:solidFill>
                <a:srgbClr val="000000"/>
              </a:solidFill>
              <a:uFill>
                <a:solidFill>
                  <a:srgbClr val="FFFFFF"/>
                </a:solidFill>
              </a:uFill>
              <a:latin typeface="Arial"/>
            </a:endParaRPr>
          </a:p>
        </p:txBody>
      </p:sp>
      <p:sp>
        <p:nvSpPr>
          <p:cNvPr id="264" name="CustomShape 2"/>
          <p:cNvSpPr/>
          <p:nvPr/>
        </p:nvSpPr>
        <p:spPr>
          <a:xfrm>
            <a:off x="519840" y="1909080"/>
            <a:ext cx="5615280" cy="5027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85840" indent="-284400" algn="just">
              <a:lnSpc>
                <a:spcPct val="100000"/>
              </a:lnSpc>
              <a:buClr>
                <a:srgbClr val="000000"/>
              </a:buClr>
              <a:buFont typeface="Wingdings" charset="2"/>
              <a:buChar char=""/>
            </a:pPr>
            <a:endParaRPr lang="fr-FR" sz="1800" b="0" strike="noStrike" spc="-1" dirty="0">
              <a:solidFill>
                <a:srgbClr val="000000"/>
              </a:solidFill>
              <a:uFill>
                <a:solidFill>
                  <a:srgbClr val="FFFFFF"/>
                </a:solidFill>
              </a:uFill>
              <a:latin typeface="Arial"/>
            </a:endParaRPr>
          </a:p>
          <a:p>
            <a:pPr marL="285840" indent="-284400" algn="just">
              <a:lnSpc>
                <a:spcPct val="100000"/>
              </a:lnSpc>
              <a:buClr>
                <a:srgbClr val="000000"/>
              </a:buClr>
              <a:buFont typeface="Wingdings" charset="2"/>
              <a:buChar char=""/>
            </a:pPr>
            <a:r>
              <a:rPr lang="fr-FR" sz="1800" b="0" strike="noStrike" spc="-1" dirty="0">
                <a:solidFill>
                  <a:srgbClr val="000000"/>
                </a:solidFill>
                <a:uFill>
                  <a:solidFill>
                    <a:srgbClr val="FFFFFF"/>
                  </a:solidFill>
                </a:uFill>
                <a:latin typeface="Arial"/>
                <a:ea typeface="DejaVu Sans"/>
              </a:rPr>
              <a:t>Rédaction d’un journal spécial gaspillage alimentaire, diffusé aux élèves et leurs familles</a:t>
            </a:r>
            <a:endParaRPr lang="fr-FR" sz="1800" b="0" strike="noStrike" spc="-1" dirty="0">
              <a:solidFill>
                <a:srgbClr val="000000"/>
              </a:solidFill>
              <a:uFill>
                <a:solidFill>
                  <a:srgbClr val="FFFFFF"/>
                </a:solidFill>
              </a:uFill>
              <a:latin typeface="Arial"/>
            </a:endParaRPr>
          </a:p>
          <a:p>
            <a:pPr marL="285840" indent="-284400" algn="just">
              <a:lnSpc>
                <a:spcPct val="100000"/>
              </a:lnSpc>
              <a:buClr>
                <a:srgbClr val="000000"/>
              </a:buClr>
              <a:buFont typeface="Wingdings" charset="2"/>
              <a:buChar char=""/>
            </a:pPr>
            <a:endParaRPr lang="fr-FR" sz="1800" b="0" strike="noStrike" spc="-1" dirty="0">
              <a:solidFill>
                <a:srgbClr val="000000"/>
              </a:solidFill>
              <a:uFill>
                <a:solidFill>
                  <a:srgbClr val="FFFFFF"/>
                </a:solidFill>
              </a:uFill>
              <a:latin typeface="Arial"/>
            </a:endParaRPr>
          </a:p>
          <a:p>
            <a:pPr marL="285840" indent="-284400" algn="just">
              <a:lnSpc>
                <a:spcPct val="100000"/>
              </a:lnSpc>
              <a:buClr>
                <a:srgbClr val="000000"/>
              </a:buClr>
              <a:buFont typeface="Wingdings" charset="2"/>
              <a:buChar char=""/>
            </a:pPr>
            <a:r>
              <a:rPr lang="fr-FR" sz="1800" b="0" strike="noStrike" spc="-1" dirty="0">
                <a:solidFill>
                  <a:srgbClr val="000000"/>
                </a:solidFill>
                <a:uFill>
                  <a:solidFill>
                    <a:srgbClr val="FFFFFF"/>
                  </a:solidFill>
                </a:uFill>
                <a:latin typeface="Arial"/>
                <a:ea typeface="DejaVu Sans"/>
              </a:rPr>
              <a:t>Tenue d’une conférence avec témoignage d’acteurs</a:t>
            </a:r>
            <a:endParaRPr lang="fr-FR" sz="1800" b="0" strike="noStrike" spc="-1" dirty="0">
              <a:solidFill>
                <a:srgbClr val="000000"/>
              </a:solidFill>
              <a:uFill>
                <a:solidFill>
                  <a:srgbClr val="FFFFFF"/>
                </a:solidFill>
              </a:uFill>
              <a:latin typeface="Arial"/>
            </a:endParaRPr>
          </a:p>
          <a:p>
            <a:pPr marL="285840" indent="-284400" algn="just">
              <a:lnSpc>
                <a:spcPct val="100000"/>
              </a:lnSpc>
              <a:buClr>
                <a:srgbClr val="000000"/>
              </a:buClr>
              <a:buFont typeface="Wingdings" charset="2"/>
              <a:buChar char=""/>
            </a:pPr>
            <a:endParaRPr lang="fr-FR" sz="1800" b="0" strike="noStrike" spc="-1" dirty="0">
              <a:solidFill>
                <a:srgbClr val="000000"/>
              </a:solidFill>
              <a:uFill>
                <a:solidFill>
                  <a:srgbClr val="FFFFFF"/>
                </a:solidFill>
              </a:uFill>
              <a:latin typeface="Arial"/>
            </a:endParaRPr>
          </a:p>
          <a:p>
            <a:pPr marL="285840" indent="-284400" algn="just">
              <a:lnSpc>
                <a:spcPct val="100000"/>
              </a:lnSpc>
              <a:buClr>
                <a:srgbClr val="000000"/>
              </a:buClr>
              <a:buFont typeface="Wingdings" charset="2"/>
              <a:buChar char=""/>
            </a:pPr>
            <a:r>
              <a:rPr lang="fr-FR" sz="1800" b="0" strike="noStrike" spc="-1" dirty="0">
                <a:solidFill>
                  <a:srgbClr val="000000"/>
                </a:solidFill>
                <a:uFill>
                  <a:solidFill>
                    <a:srgbClr val="FFFFFF"/>
                  </a:solidFill>
                </a:uFill>
                <a:latin typeface="Arial"/>
                <a:ea typeface="DejaVu Sans"/>
              </a:rPr>
              <a:t>Organisation avec le chef cuisiner d’un repas zéro-gaspi</a:t>
            </a:r>
            <a:endParaRPr lang="fr-FR" sz="1800" b="0" strike="noStrike" spc="-1" dirty="0">
              <a:solidFill>
                <a:srgbClr val="000000"/>
              </a:solidFill>
              <a:uFill>
                <a:solidFill>
                  <a:srgbClr val="FFFFFF"/>
                </a:solidFill>
              </a:uFill>
              <a:latin typeface="Arial"/>
            </a:endParaRPr>
          </a:p>
          <a:p>
            <a:pPr marL="285840" indent="-284400" algn="just">
              <a:lnSpc>
                <a:spcPct val="100000"/>
              </a:lnSpc>
              <a:buClr>
                <a:srgbClr val="000000"/>
              </a:buClr>
              <a:buFont typeface="Wingdings" charset="2"/>
              <a:buChar char=""/>
            </a:pPr>
            <a:endParaRPr lang="fr-FR" sz="1800" b="0" strike="noStrike" spc="-1" dirty="0">
              <a:solidFill>
                <a:srgbClr val="000000"/>
              </a:solidFill>
              <a:uFill>
                <a:solidFill>
                  <a:srgbClr val="FFFFFF"/>
                </a:solidFill>
              </a:uFill>
              <a:latin typeface="Arial"/>
            </a:endParaRPr>
          </a:p>
          <a:p>
            <a:pPr marL="285840" indent="-284400" algn="just">
              <a:lnSpc>
                <a:spcPct val="100000"/>
              </a:lnSpc>
              <a:buClr>
                <a:srgbClr val="000000"/>
              </a:buClr>
              <a:buFont typeface="Wingdings" charset="2"/>
              <a:buChar char=""/>
            </a:pPr>
            <a:r>
              <a:rPr lang="fr-FR" sz="1800" b="0" strike="noStrike" spc="-1" dirty="0">
                <a:solidFill>
                  <a:srgbClr val="000000"/>
                </a:solidFill>
                <a:uFill>
                  <a:solidFill>
                    <a:srgbClr val="FFFFFF"/>
                  </a:solidFill>
                </a:uFill>
                <a:latin typeface="Arial"/>
                <a:ea typeface="DejaVu Sans"/>
              </a:rPr>
              <a:t>Travail avec l’équipe de cuisine pour imaginer des présentations plus attrayantes de certains produits « boudés »</a:t>
            </a:r>
            <a:endParaRPr lang="fr-FR" sz="1800" b="0" strike="noStrike" spc="-1" dirty="0">
              <a:solidFill>
                <a:srgbClr val="000000"/>
              </a:solidFill>
              <a:uFill>
                <a:solidFill>
                  <a:srgbClr val="FFFFFF"/>
                </a:solidFill>
              </a:uFill>
              <a:latin typeface="Arial"/>
            </a:endParaRPr>
          </a:p>
          <a:p>
            <a:pPr marL="285840" indent="-284400" algn="just">
              <a:lnSpc>
                <a:spcPct val="100000"/>
              </a:lnSpc>
              <a:buClr>
                <a:srgbClr val="000000"/>
              </a:buClr>
              <a:buFont typeface="Wingdings" charset="2"/>
              <a:buChar char=""/>
            </a:pPr>
            <a:endParaRPr lang="fr-FR" sz="1800" b="0" strike="noStrike" spc="-1" dirty="0">
              <a:solidFill>
                <a:srgbClr val="000000"/>
              </a:solidFill>
              <a:uFill>
                <a:solidFill>
                  <a:srgbClr val="FFFFFF"/>
                </a:solidFill>
              </a:uFill>
              <a:latin typeface="Arial"/>
            </a:endParaRPr>
          </a:p>
          <a:p>
            <a:pPr marL="1440" algn="just">
              <a:lnSpc>
                <a:spcPct val="100000"/>
              </a:lnSpc>
              <a:buClr>
                <a:srgbClr val="000000"/>
              </a:buClr>
            </a:pPr>
            <a:endParaRPr lang="fr-FR" sz="1800" b="0" strike="noStrike" spc="-1" dirty="0">
              <a:solidFill>
                <a:srgbClr val="000000"/>
              </a:solidFill>
              <a:uFill>
                <a:solidFill>
                  <a:srgbClr val="FFFFFF"/>
                </a:solidFill>
              </a:uFill>
              <a:latin typeface="Arial"/>
            </a:endParaRPr>
          </a:p>
          <a:p>
            <a:pPr>
              <a:lnSpc>
                <a:spcPct val="100000"/>
              </a:lnSpc>
            </a:pPr>
            <a:endParaRPr lang="fr-FR" sz="1800" b="0" strike="noStrike" spc="-1" dirty="0">
              <a:solidFill>
                <a:srgbClr val="000000"/>
              </a:solidFill>
              <a:uFill>
                <a:solidFill>
                  <a:srgbClr val="FFFFFF"/>
                </a:solidFill>
              </a:uFill>
              <a:latin typeface="Arial"/>
            </a:endParaRPr>
          </a:p>
          <a:p>
            <a:pPr>
              <a:lnSpc>
                <a:spcPct val="100000"/>
              </a:lnSpc>
            </a:pPr>
            <a:endParaRPr lang="fr-FR" sz="1800" b="0" strike="noStrike" spc="-1" dirty="0">
              <a:solidFill>
                <a:srgbClr val="000000"/>
              </a:solidFill>
              <a:uFill>
                <a:solidFill>
                  <a:srgbClr val="FFFFFF"/>
                </a:solidFill>
              </a:uFill>
              <a:latin typeface="Arial"/>
            </a:endParaRPr>
          </a:p>
        </p:txBody>
      </p:sp>
      <p:pic>
        <p:nvPicPr>
          <p:cNvPr id="265" name="Image 4"/>
          <p:cNvPicPr/>
          <p:nvPr/>
        </p:nvPicPr>
        <p:blipFill>
          <a:blip r:embed="rId2"/>
          <a:stretch/>
        </p:blipFill>
        <p:spPr>
          <a:xfrm>
            <a:off x="6653520" y="1837080"/>
            <a:ext cx="3238920" cy="4583880"/>
          </a:xfrm>
          <a:prstGeom prst="rect">
            <a:avLst/>
          </a:prstGeom>
          <a:ln>
            <a:noFill/>
          </a:ln>
        </p:spPr>
      </p:pic>
      <p:sp>
        <p:nvSpPr>
          <p:cNvPr id="266" name="CustomShape 3"/>
          <p:cNvSpPr/>
          <p:nvPr/>
        </p:nvSpPr>
        <p:spPr>
          <a:xfrm>
            <a:off x="6365520" y="6445800"/>
            <a:ext cx="3814920" cy="45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fr-FR" sz="1200" b="0" strike="noStrike" spc="-1">
                <a:solidFill>
                  <a:srgbClr val="000000"/>
                </a:solidFill>
                <a:uFill>
                  <a:solidFill>
                    <a:srgbClr val="FFFFFF"/>
                  </a:solidFill>
                </a:uFill>
                <a:latin typeface="Arial"/>
                <a:ea typeface="DejaVu Sans"/>
              </a:rPr>
              <a:t>Campagne de sensibilisation du ministère de</a:t>
            </a:r>
            <a:endParaRPr lang="fr-FR" sz="1200" b="0" strike="noStrike" spc="-1">
              <a:solidFill>
                <a:srgbClr val="000000"/>
              </a:solidFill>
              <a:uFill>
                <a:solidFill>
                  <a:srgbClr val="FFFFFF"/>
                </a:solidFill>
              </a:uFill>
              <a:latin typeface="Arial"/>
            </a:endParaRPr>
          </a:p>
          <a:p>
            <a:pPr algn="ctr">
              <a:lnSpc>
                <a:spcPct val="100000"/>
              </a:lnSpc>
            </a:pPr>
            <a:r>
              <a:rPr lang="fr-FR" sz="1200" b="0" strike="noStrike" spc="-1">
                <a:solidFill>
                  <a:srgbClr val="000000"/>
                </a:solidFill>
                <a:uFill>
                  <a:solidFill>
                    <a:srgbClr val="FFFFFF"/>
                  </a:solidFill>
                </a:uFill>
                <a:latin typeface="Arial"/>
                <a:ea typeface="DejaVu Sans"/>
              </a:rPr>
              <a:t>l’Agriculture, de l’Agroalimentaire et de la forêt</a:t>
            </a:r>
            <a:endParaRPr lang="fr-FR" sz="12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CustomShape 1"/>
          <p:cNvSpPr/>
          <p:nvPr/>
        </p:nvSpPr>
        <p:spPr>
          <a:xfrm>
            <a:off x="460080" y="3729240"/>
            <a:ext cx="9772920" cy="544680"/>
          </a:xfrm>
          <a:prstGeom prst="rect">
            <a:avLst/>
          </a:prstGeom>
          <a:noFill/>
          <a:ln>
            <a:noFill/>
          </a:ln>
        </p:spPr>
        <p:style>
          <a:lnRef idx="0">
            <a:scrgbClr r="0" g="0" b="0"/>
          </a:lnRef>
          <a:fillRef idx="0">
            <a:scrgbClr r="0" g="0" b="0"/>
          </a:fillRef>
          <a:effectRef idx="0">
            <a:scrgbClr r="0" g="0" b="0"/>
          </a:effectRef>
          <a:fontRef idx="minor"/>
        </p:style>
        <p:txBody>
          <a:bodyPr lIns="104400" tIns="52200" rIns="104400" bIns="52200"/>
          <a:lstStyle/>
          <a:p>
            <a:pPr algn="ctr">
              <a:lnSpc>
                <a:spcPct val="100000"/>
              </a:lnSpc>
            </a:pPr>
            <a:r>
              <a:rPr lang="fr-FR" sz="2900" b="0" strike="noStrike" spc="-1" dirty="0">
                <a:solidFill>
                  <a:srgbClr val="FFFFFF"/>
                </a:solidFill>
                <a:uFill>
                  <a:solidFill>
                    <a:srgbClr val="FFFFFF"/>
                  </a:solidFill>
                </a:uFill>
                <a:latin typeface="Arial"/>
                <a:ea typeface="DejaVu Sans"/>
              </a:rPr>
              <a:t>Contacts : </a:t>
            </a:r>
            <a:endParaRPr lang="fr-FR" sz="2900" b="0" strike="noStrike" spc="-1" dirty="0" smtClean="0">
              <a:solidFill>
                <a:srgbClr val="FFFFFF"/>
              </a:solidFill>
              <a:uFill>
                <a:solidFill>
                  <a:srgbClr val="FFFFFF"/>
                </a:solidFill>
              </a:uFill>
              <a:latin typeface="Arial"/>
              <a:ea typeface="DejaVu Sans"/>
            </a:endParaRPr>
          </a:p>
          <a:p>
            <a:pPr algn="ctr">
              <a:lnSpc>
                <a:spcPct val="100000"/>
              </a:lnSpc>
            </a:pPr>
            <a:r>
              <a:rPr lang="fr-FR" sz="2900" b="0" strike="noStrike" spc="-1" dirty="0" smtClean="0">
                <a:solidFill>
                  <a:srgbClr val="0000FF"/>
                </a:solidFill>
                <a:uFill>
                  <a:solidFill>
                    <a:srgbClr val="FFFFFF"/>
                  </a:solidFill>
                </a:uFill>
                <a:latin typeface="Arial"/>
                <a:ea typeface="DejaVu Sans"/>
                <a:hlinkClick r:id="rId2"/>
              </a:rPr>
              <a:t>plan_dechet@normandie.fr</a:t>
            </a:r>
            <a:endParaRPr lang="fr-FR" sz="2900" b="0" strike="noStrike" spc="-1" dirty="0" smtClean="0">
              <a:solidFill>
                <a:srgbClr val="0000FF"/>
              </a:solidFill>
              <a:uFill>
                <a:solidFill>
                  <a:srgbClr val="FFFFFF"/>
                </a:solidFill>
              </a:uFill>
              <a:latin typeface="Arial"/>
              <a:ea typeface="DejaVu Sans"/>
            </a:endParaRPr>
          </a:p>
          <a:p>
            <a:pPr algn="ctr">
              <a:lnSpc>
                <a:spcPct val="100000"/>
              </a:lnSpc>
            </a:pPr>
            <a:r>
              <a:rPr lang="fr-FR" sz="2900" b="0" strike="noStrike" spc="-1" dirty="0" smtClean="0">
                <a:solidFill>
                  <a:srgbClr val="0000FF"/>
                </a:solidFill>
                <a:uFill>
                  <a:solidFill>
                    <a:srgbClr val="FFFFFF"/>
                  </a:solidFill>
                </a:uFill>
                <a:latin typeface="Arial"/>
                <a:ea typeface="DejaVu Sans"/>
              </a:rPr>
              <a:t>severine.</a:t>
            </a:r>
            <a:r>
              <a:rPr lang="fr-FR" sz="2900" b="0" strike="noStrike" spc="-1" dirty="0" smtClean="0">
                <a:solidFill>
                  <a:srgbClr val="0000FF"/>
                </a:solidFill>
                <a:uFill>
                  <a:solidFill>
                    <a:srgbClr val="FFFFFF"/>
                  </a:solidFill>
                </a:uFill>
                <a:latin typeface="Arial"/>
                <a:ea typeface="DejaVu Sans"/>
                <a:hlinkClick r:id="rId3"/>
              </a:rPr>
              <a:t>villabessais@normandie.fr</a:t>
            </a:r>
            <a:r>
              <a:rPr lang="fr-FR" sz="2900" b="0" strike="noStrike" spc="-1" dirty="0" smtClean="0">
                <a:solidFill>
                  <a:srgbClr val="0000FF"/>
                </a:solidFill>
                <a:uFill>
                  <a:solidFill>
                    <a:srgbClr val="FFFFFF"/>
                  </a:solidFill>
                </a:uFill>
                <a:latin typeface="Arial"/>
                <a:ea typeface="DejaVu Sans"/>
              </a:rPr>
              <a:t> </a:t>
            </a:r>
            <a:r>
              <a:rPr lang="fr-FR" sz="2900" b="0" strike="noStrike" spc="-1" dirty="0" smtClean="0">
                <a:solidFill>
                  <a:srgbClr val="FFFFFF"/>
                </a:solidFill>
                <a:uFill>
                  <a:solidFill>
                    <a:srgbClr val="FFFFFF"/>
                  </a:solidFill>
                </a:uFill>
                <a:latin typeface="Arial"/>
                <a:ea typeface="DejaVu Sans"/>
              </a:rPr>
              <a:t> </a:t>
            </a:r>
            <a:r>
              <a:rPr lang="fr-FR" sz="2900" b="0" strike="noStrike" spc="-1" dirty="0">
                <a:solidFill>
                  <a:srgbClr val="FFFFFF"/>
                </a:solidFill>
                <a:uFill>
                  <a:solidFill>
                    <a:srgbClr val="FFFFFF"/>
                  </a:solidFill>
                </a:uFill>
                <a:latin typeface="Arial"/>
                <a:ea typeface="DejaVu Sans"/>
              </a:rPr>
              <a:t>peggy.messier@normandie.fr</a:t>
            </a:r>
            <a:endParaRPr lang="fr-FR" sz="2900" b="0" strike="noStrike" spc="-1" dirty="0">
              <a:solidFill>
                <a:srgbClr val="000000"/>
              </a:solidFill>
              <a:uFill>
                <a:solidFill>
                  <a:srgbClr val="FFFFFF"/>
                </a:solidFill>
              </a:uFill>
              <a:latin typeface="Arial"/>
            </a:endParaRPr>
          </a:p>
        </p:txBody>
      </p:sp>
      <p:pic>
        <p:nvPicPr>
          <p:cNvPr id="268" name="Image 185"/>
          <p:cNvPicPr/>
          <p:nvPr/>
        </p:nvPicPr>
        <p:blipFill>
          <a:blip r:embed="rId4"/>
          <a:stretch/>
        </p:blipFill>
        <p:spPr>
          <a:xfrm>
            <a:off x="9000000" y="6120000"/>
            <a:ext cx="1196640" cy="11966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3"/>
          <p:cNvSpPr txBox="1">
            <a:spLocks/>
          </p:cNvSpPr>
          <p:nvPr/>
        </p:nvSpPr>
        <p:spPr>
          <a:xfrm>
            <a:off x="388667" y="379769"/>
            <a:ext cx="6218838" cy="5526462"/>
          </a:xfrm>
          <a:prstGeom prst="rect">
            <a:avLst/>
          </a:prstGeom>
        </p:spPr>
        <p:txBody>
          <a:bodyPr lIns="104287" tIns="52144" rIns="104287" bIns="52144">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spcBef>
                <a:spcPts val="1141"/>
              </a:spcBef>
              <a:buNone/>
            </a:pPr>
            <a:endParaRPr lang="fr-FR" sz="1600" dirty="0">
              <a:latin typeface="Arial" panose="020B0604020202020204" pitchFamily="34" charset="0"/>
              <a:cs typeface="Arial" panose="020B0604020202020204" pitchFamily="34" charset="0"/>
            </a:endParaRPr>
          </a:p>
          <a:p>
            <a:pPr algn="just">
              <a:spcBef>
                <a:spcPts val="1141"/>
              </a:spcBef>
            </a:pPr>
            <a:r>
              <a:rPr lang="fr-FR" sz="1600" b="1" dirty="0">
                <a:latin typeface="Arial" panose="020B0604020202020204" pitchFamily="34" charset="0"/>
                <a:cs typeface="Arial" panose="020B0604020202020204" pitchFamily="34" charset="0"/>
              </a:rPr>
              <a:t>Un état des lieux</a:t>
            </a:r>
            <a:r>
              <a:rPr lang="fr-FR" sz="1600" dirty="0">
                <a:latin typeface="Arial" panose="020B0604020202020204" pitchFamily="34" charset="0"/>
                <a:cs typeface="Arial" panose="020B0604020202020204" pitchFamily="34" charset="0"/>
              </a:rPr>
              <a:t> de la prévention et de la gestion des déchets,</a:t>
            </a:r>
          </a:p>
          <a:p>
            <a:pPr algn="just">
              <a:spcBef>
                <a:spcPts val="1141"/>
              </a:spcBef>
            </a:pPr>
            <a:r>
              <a:rPr lang="fr-FR" sz="1600" dirty="0">
                <a:latin typeface="Arial" panose="020B0604020202020204" pitchFamily="34" charset="0"/>
                <a:cs typeface="Arial" panose="020B0604020202020204" pitchFamily="34" charset="0"/>
              </a:rPr>
              <a:t>Une </a:t>
            </a:r>
            <a:r>
              <a:rPr lang="fr-FR" sz="1600" b="1" dirty="0">
                <a:latin typeface="Arial" panose="020B0604020202020204" pitchFamily="34" charset="0"/>
                <a:cs typeface="Arial" panose="020B0604020202020204" pitchFamily="34" charset="0"/>
              </a:rPr>
              <a:t>prospective à termes de six ans et de douze ans </a:t>
            </a:r>
            <a:r>
              <a:rPr lang="fr-FR" sz="1600" dirty="0">
                <a:latin typeface="Arial" panose="020B0604020202020204" pitchFamily="34" charset="0"/>
                <a:cs typeface="Arial" panose="020B0604020202020204" pitchFamily="34" charset="0"/>
              </a:rPr>
              <a:t>de l'évolution tendancielle des quantités de déchets produits sur le territoire,</a:t>
            </a:r>
          </a:p>
          <a:p>
            <a:pPr algn="just">
              <a:spcBef>
                <a:spcPts val="1141"/>
              </a:spcBef>
            </a:pPr>
            <a:r>
              <a:rPr lang="fr-FR" sz="1600" dirty="0">
                <a:latin typeface="Arial" panose="020B0604020202020204" pitchFamily="34" charset="0"/>
                <a:cs typeface="Arial" panose="020B0604020202020204" pitchFamily="34" charset="0"/>
              </a:rPr>
              <a:t>Des </a:t>
            </a:r>
            <a:r>
              <a:rPr lang="fr-FR" sz="1600" b="1" dirty="0">
                <a:latin typeface="Arial" panose="020B0604020202020204" pitchFamily="34" charset="0"/>
                <a:cs typeface="Arial" panose="020B0604020202020204" pitchFamily="34" charset="0"/>
              </a:rPr>
              <a:t>objectifs en matière de prévention, de recyclage et de valorisation des déchets,</a:t>
            </a:r>
            <a:r>
              <a:rPr lang="fr-FR" sz="1600" dirty="0">
                <a:latin typeface="Arial" panose="020B0604020202020204" pitchFamily="34" charset="0"/>
                <a:cs typeface="Arial" panose="020B0604020202020204" pitchFamily="34" charset="0"/>
              </a:rPr>
              <a:t> déclinant les objectifs nationaux de manière adaptée aux particularités régionales, et des indicateurs qui pourront en rendre compte lors du suivi du plan,</a:t>
            </a:r>
          </a:p>
          <a:p>
            <a:pPr algn="just">
              <a:spcBef>
                <a:spcPts val="1141"/>
              </a:spcBef>
            </a:pPr>
            <a:r>
              <a:rPr lang="fr-FR" sz="1600" dirty="0">
                <a:latin typeface="Arial" panose="020B0604020202020204" pitchFamily="34" charset="0"/>
                <a:cs typeface="Arial" panose="020B0604020202020204" pitchFamily="34" charset="0"/>
              </a:rPr>
              <a:t>Une </a:t>
            </a:r>
            <a:r>
              <a:rPr lang="fr-FR" sz="1600" b="1" dirty="0">
                <a:latin typeface="Arial" panose="020B0604020202020204" pitchFamily="34" charset="0"/>
                <a:cs typeface="Arial" panose="020B0604020202020204" pitchFamily="34" charset="0"/>
              </a:rPr>
              <a:t>planification de la </a:t>
            </a:r>
            <a:r>
              <a:rPr lang="fr-FR" sz="1600" b="1" u="sng" dirty="0">
                <a:latin typeface="Arial" panose="020B0604020202020204" pitchFamily="34" charset="0"/>
                <a:cs typeface="Arial" panose="020B0604020202020204" pitchFamily="34" charset="0"/>
              </a:rPr>
              <a:t>prévention</a:t>
            </a:r>
            <a:r>
              <a:rPr lang="fr-FR" sz="1600" b="1" dirty="0">
                <a:latin typeface="Arial" panose="020B0604020202020204" pitchFamily="34" charset="0"/>
                <a:cs typeface="Arial" panose="020B0604020202020204" pitchFamily="34" charset="0"/>
              </a:rPr>
              <a:t> des déchets à termes de six ans et douze ans,</a:t>
            </a:r>
            <a:r>
              <a:rPr lang="fr-FR" sz="1600" dirty="0">
                <a:latin typeface="Arial" panose="020B0604020202020204" pitchFamily="34" charset="0"/>
                <a:cs typeface="Arial" panose="020B0604020202020204" pitchFamily="34" charset="0"/>
              </a:rPr>
              <a:t> qui recense les actions prévues et identifie les actions à prévoir par les différents acteurs concernés pour atteindre les objectifs de prévention des déchets,</a:t>
            </a:r>
          </a:p>
          <a:p>
            <a:pPr algn="just">
              <a:spcBef>
                <a:spcPts val="1141"/>
              </a:spcBef>
            </a:pPr>
            <a:r>
              <a:rPr lang="fr-FR" sz="1600" dirty="0">
                <a:latin typeface="Arial" panose="020B0604020202020204" pitchFamily="34" charset="0"/>
                <a:cs typeface="Arial" panose="020B0604020202020204" pitchFamily="34" charset="0"/>
              </a:rPr>
              <a:t>Une </a:t>
            </a:r>
            <a:r>
              <a:rPr lang="fr-FR" sz="1600" b="1" dirty="0">
                <a:latin typeface="Arial" panose="020B0604020202020204" pitchFamily="34" charset="0"/>
                <a:cs typeface="Arial" panose="020B0604020202020204" pitchFamily="34" charset="0"/>
              </a:rPr>
              <a:t>planification de la </a:t>
            </a:r>
            <a:r>
              <a:rPr lang="fr-FR" sz="1600" b="1" u="sng" dirty="0">
                <a:latin typeface="Arial" panose="020B0604020202020204" pitchFamily="34" charset="0"/>
                <a:cs typeface="Arial" panose="020B0604020202020204" pitchFamily="34" charset="0"/>
              </a:rPr>
              <a:t>gestio</a:t>
            </a:r>
            <a:r>
              <a:rPr lang="fr-FR" sz="1600" b="1" dirty="0">
                <a:latin typeface="Arial" panose="020B0604020202020204" pitchFamily="34" charset="0"/>
                <a:cs typeface="Arial" panose="020B0604020202020204" pitchFamily="34" charset="0"/>
              </a:rPr>
              <a:t>n des déchets à termes de six ans et douze ans,</a:t>
            </a:r>
            <a:r>
              <a:rPr lang="fr-FR" sz="1600" dirty="0">
                <a:latin typeface="Arial" panose="020B0604020202020204" pitchFamily="34" charset="0"/>
                <a:cs typeface="Arial" panose="020B0604020202020204" pitchFamily="34" charset="0"/>
              </a:rPr>
              <a:t> qui recense les actions prévues et identifie les actions à prévoir par les différents acteurs concernés pour atteindre les objectifs de gestion des déchets,</a:t>
            </a:r>
          </a:p>
          <a:p>
            <a:pPr algn="just">
              <a:spcBef>
                <a:spcPts val="1141"/>
              </a:spcBef>
            </a:pPr>
            <a:endParaRPr lang="fr-FR" sz="1600" dirty="0">
              <a:latin typeface="Arial" panose="020B0604020202020204" pitchFamily="34" charset="0"/>
              <a:cs typeface="Arial" panose="020B0604020202020204" pitchFamily="34" charset="0"/>
            </a:endParaRPr>
          </a:p>
          <a:p>
            <a:pPr>
              <a:spcBef>
                <a:spcPts val="1141"/>
              </a:spcBef>
            </a:pPr>
            <a:endParaRPr lang="fr-FR" sz="1600" dirty="0"/>
          </a:p>
        </p:txBody>
      </p:sp>
      <p:grpSp>
        <p:nvGrpSpPr>
          <p:cNvPr id="2" name="Groupe 1"/>
          <p:cNvGrpSpPr/>
          <p:nvPr/>
        </p:nvGrpSpPr>
        <p:grpSpPr>
          <a:xfrm>
            <a:off x="6644057" y="1599465"/>
            <a:ext cx="4072534" cy="3298902"/>
            <a:chOff x="4837972" y="1284145"/>
            <a:chExt cx="4045996" cy="3898736"/>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7972" y="1284145"/>
              <a:ext cx="3929667" cy="3898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oneTexte 4"/>
            <p:cNvSpPr txBox="1"/>
            <p:nvPr/>
          </p:nvSpPr>
          <p:spPr>
            <a:xfrm>
              <a:off x="7407778" y="4364445"/>
              <a:ext cx="1472542" cy="763852"/>
            </a:xfrm>
            <a:prstGeom prst="rect">
              <a:avLst/>
            </a:prstGeom>
            <a:noFill/>
          </p:spPr>
          <p:txBody>
            <a:bodyPr wrap="square" rtlCol="0">
              <a:spAutoFit/>
            </a:bodyPr>
            <a:lstStyle/>
            <a:p>
              <a:pPr algn="ctr"/>
              <a:r>
                <a:rPr lang="fr-FR" b="1" dirty="0" smtClean="0"/>
                <a:t>350 partenaires</a:t>
              </a:r>
              <a:endParaRPr lang="fr-FR" b="1" dirty="0"/>
            </a:p>
          </p:txBody>
        </p:sp>
        <p:sp>
          <p:nvSpPr>
            <p:cNvPr id="6" name="ZoneTexte 5"/>
            <p:cNvSpPr txBox="1"/>
            <p:nvPr/>
          </p:nvSpPr>
          <p:spPr>
            <a:xfrm>
              <a:off x="7407778" y="1543007"/>
              <a:ext cx="1476190" cy="436487"/>
            </a:xfrm>
            <a:prstGeom prst="rect">
              <a:avLst/>
            </a:prstGeom>
            <a:noFill/>
          </p:spPr>
          <p:txBody>
            <a:bodyPr wrap="square" rtlCol="0">
              <a:spAutoFit/>
            </a:bodyPr>
            <a:lstStyle/>
            <a:p>
              <a:pPr algn="ctr"/>
              <a:r>
                <a:rPr lang="fr-FR" b="1" dirty="0" smtClean="0"/>
                <a:t>12 mois</a:t>
              </a:r>
              <a:endParaRPr lang="fr-FR" b="1" dirty="0"/>
            </a:p>
          </p:txBody>
        </p:sp>
        <p:sp>
          <p:nvSpPr>
            <p:cNvPr id="9" name="ZoneTexte 8"/>
            <p:cNvSpPr txBox="1"/>
            <p:nvPr/>
          </p:nvSpPr>
          <p:spPr>
            <a:xfrm>
              <a:off x="4928823" y="1529316"/>
              <a:ext cx="1317584" cy="763852"/>
            </a:xfrm>
            <a:prstGeom prst="rect">
              <a:avLst/>
            </a:prstGeom>
            <a:noFill/>
          </p:spPr>
          <p:txBody>
            <a:bodyPr wrap="square" rtlCol="0">
              <a:spAutoFit/>
            </a:bodyPr>
            <a:lstStyle/>
            <a:p>
              <a:r>
                <a:rPr lang="fr-FR" b="1" dirty="0" smtClean="0"/>
                <a:t>31 réunions </a:t>
              </a:r>
              <a:endParaRPr lang="fr-FR" b="1" dirty="0"/>
            </a:p>
          </p:txBody>
        </p:sp>
        <p:sp>
          <p:nvSpPr>
            <p:cNvPr id="10" name="ZoneTexte 9"/>
            <p:cNvSpPr txBox="1"/>
            <p:nvPr/>
          </p:nvSpPr>
          <p:spPr>
            <a:xfrm>
              <a:off x="4837972" y="4373613"/>
              <a:ext cx="1691366" cy="436487"/>
            </a:xfrm>
            <a:prstGeom prst="rect">
              <a:avLst/>
            </a:prstGeom>
            <a:noFill/>
          </p:spPr>
          <p:txBody>
            <a:bodyPr wrap="square" rtlCol="0">
              <a:spAutoFit/>
            </a:bodyPr>
            <a:lstStyle/>
            <a:p>
              <a:pPr algn="ctr"/>
              <a:r>
                <a:rPr lang="fr-FR" b="1" dirty="0" smtClean="0"/>
                <a:t>4 colloques</a:t>
              </a:r>
              <a:endParaRPr lang="fr-FR" b="1" dirty="0"/>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541" y="2571087"/>
              <a:ext cx="1270862" cy="12765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4" name="Rectangle 3"/>
          <p:cNvSpPr/>
          <p:nvPr/>
        </p:nvSpPr>
        <p:spPr>
          <a:xfrm>
            <a:off x="453596" y="145334"/>
            <a:ext cx="2961364" cy="520805"/>
          </a:xfrm>
          <a:prstGeom prst="rect">
            <a:avLst/>
          </a:prstGeom>
        </p:spPr>
        <p:txBody>
          <a:bodyPr wrap="none" lIns="104287" tIns="52144" rIns="104287" bIns="52144">
            <a:spAutoFit/>
          </a:bodyPr>
          <a:lstStyle/>
          <a:p>
            <a:pPr eaLnBrk="0" hangingPunct="0"/>
            <a:r>
              <a:rPr lang="fr-FR" altLang="fr-FR" sz="2700" b="1" i="1" dirty="0">
                <a:solidFill>
                  <a:srgbClr val="C00000"/>
                </a:solidFill>
                <a:latin typeface="Arial" panose="020B0604020202020204" pitchFamily="34" charset="0"/>
                <a:cs typeface="Arial" panose="020B0604020202020204" pitchFamily="34" charset="0"/>
              </a:rPr>
              <a:t>Contenu du Plan</a:t>
            </a:r>
            <a:endParaRPr lang="fr-FR" altLang="fr-FR" sz="2700" b="1" i="1" dirty="0">
              <a:solidFill>
                <a:srgbClr val="C00000"/>
              </a:solidFill>
              <a:latin typeface="Arial" panose="020B0604020202020204" pitchFamily="34" charset="0"/>
              <a:cs typeface="Arial" panose="020B0604020202020204" pitchFamily="34" charset="0"/>
            </a:endParaRPr>
          </a:p>
        </p:txBody>
      </p:sp>
      <p:sp>
        <p:nvSpPr>
          <p:cNvPr id="7" name="Rectangle 6"/>
          <p:cNvSpPr/>
          <p:nvPr/>
        </p:nvSpPr>
        <p:spPr>
          <a:xfrm>
            <a:off x="395616" y="6116744"/>
            <a:ext cx="9253714" cy="797804"/>
          </a:xfrm>
          <a:prstGeom prst="rect">
            <a:avLst/>
          </a:prstGeom>
        </p:spPr>
        <p:txBody>
          <a:bodyPr wrap="square" lIns="104287" tIns="52144" rIns="104287" bIns="52144">
            <a:spAutoFit/>
          </a:bodyPr>
          <a:lstStyle/>
          <a:p>
            <a:pPr marL="325898" indent="-325898" algn="just">
              <a:buFont typeface="Arial" panose="020B0604020202020204" pitchFamily="34" charset="0"/>
              <a:buChar char="•"/>
            </a:pPr>
            <a:r>
              <a:rPr lang="fr-FR" sz="1500" dirty="0">
                <a:latin typeface="Arial" panose="020B0604020202020204" pitchFamily="34" charset="0"/>
                <a:cs typeface="Arial" panose="020B0604020202020204" pitchFamily="34" charset="0"/>
              </a:rPr>
              <a:t>Un </a:t>
            </a:r>
            <a:r>
              <a:rPr lang="fr-FR" sz="1500" b="1" u="sng" dirty="0">
                <a:latin typeface="Arial" panose="020B0604020202020204" pitchFamily="34" charset="0"/>
                <a:cs typeface="Arial" panose="020B0604020202020204" pitchFamily="34" charset="0"/>
              </a:rPr>
              <a:t>plan régional d'action en faveur de l'économie circulaire</a:t>
            </a:r>
            <a:r>
              <a:rPr lang="fr-FR" sz="1500" dirty="0">
                <a:latin typeface="Arial" panose="020B0604020202020204" pitchFamily="34" charset="0"/>
                <a:cs typeface="Arial" panose="020B0604020202020204" pitchFamily="34" charset="0"/>
              </a:rPr>
              <a:t>, considéré en Normandie comme une déclinaison opérationnelle du PRPDG et non comme une stratégie globale pour le développement de l’économie circulaire, bien qu’il ait vocation à l’intégrer.</a:t>
            </a:r>
          </a:p>
        </p:txBody>
      </p:sp>
      <p:pic>
        <p:nvPicPr>
          <p:cNvPr id="1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33400" y="6498578"/>
            <a:ext cx="760122" cy="7303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5364929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60009" y="3748136"/>
            <a:ext cx="9775157" cy="459249"/>
          </a:xfrm>
          <a:prstGeom prst="rect">
            <a:avLst/>
          </a:prstGeom>
          <a:noFill/>
        </p:spPr>
        <p:txBody>
          <a:bodyPr wrap="square" lIns="104287" tIns="52144" rIns="104287" bIns="52144" rtlCol="0">
            <a:spAutoFit/>
          </a:bodyPr>
          <a:lstStyle/>
          <a:p>
            <a:pPr algn="ctr"/>
            <a:r>
              <a:rPr lang="fr-FR" sz="2300" b="1" spc="228" dirty="0" smtClean="0">
                <a:solidFill>
                  <a:schemeClr val="bg1">
                    <a:lumMod val="95000"/>
                  </a:schemeClr>
                </a:solidFill>
                <a:latin typeface="Arial"/>
                <a:cs typeface="Arial"/>
              </a:rPr>
              <a:t>Enjeux </a:t>
            </a:r>
            <a:r>
              <a:rPr lang="fr-FR" sz="2300" b="1" spc="228" dirty="0">
                <a:solidFill>
                  <a:schemeClr val="bg1">
                    <a:lumMod val="95000"/>
                  </a:schemeClr>
                </a:solidFill>
                <a:latin typeface="Arial"/>
                <a:cs typeface="Arial"/>
              </a:rPr>
              <a:t>et prospectives</a:t>
            </a:r>
            <a:endParaRPr lang="fr-FR" sz="2300" b="1" spc="228" dirty="0">
              <a:solidFill>
                <a:schemeClr val="bg1">
                  <a:lumMod val="95000"/>
                </a:schemeClr>
              </a:solidFill>
              <a:latin typeface="Arial"/>
              <a:cs typeface="Arial"/>
            </a:endParaRPr>
          </a:p>
        </p:txBody>
      </p:sp>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33400" y="6498578"/>
            <a:ext cx="760122" cy="7303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3990195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413776" y="626737"/>
            <a:ext cx="8731024" cy="605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p>
            <a:pPr eaLnBrk="0" hangingPunct="0"/>
            <a:r>
              <a:rPr lang="fr-FR" altLang="fr-FR" sz="2700" b="1" i="1" dirty="0">
                <a:solidFill>
                  <a:srgbClr val="C00000"/>
                </a:solidFill>
                <a:latin typeface="Arial" panose="020B0604020202020204" pitchFamily="34" charset="0"/>
                <a:cs typeface="Arial" panose="020B0604020202020204" pitchFamily="34" charset="0"/>
              </a:rPr>
              <a:t>Enjeux généraux du Plan</a:t>
            </a:r>
            <a:endParaRPr lang="fr-FR" altLang="fr-FR" sz="2700" b="1" i="1" dirty="0">
              <a:solidFill>
                <a:srgbClr val="C00000"/>
              </a:solidFill>
              <a:latin typeface="Arial" panose="020B0604020202020204" pitchFamily="34" charset="0"/>
              <a:cs typeface="Arial" panose="020B0604020202020204" pitchFamily="34" charset="0"/>
            </a:endParaRPr>
          </a:p>
        </p:txBody>
      </p:sp>
      <p:sp>
        <p:nvSpPr>
          <p:cNvPr id="13" name="ZoneTexte 10"/>
          <p:cNvSpPr txBox="1">
            <a:spLocks noChangeArrowheads="1"/>
          </p:cNvSpPr>
          <p:nvPr/>
        </p:nvSpPr>
        <p:spPr bwMode="auto">
          <a:xfrm>
            <a:off x="220698" y="1250933"/>
            <a:ext cx="10065388" cy="6091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4287" tIns="52144" rIns="104287" bIns="52144">
            <a:spAutoFit/>
          </a:bodyPr>
          <a:lstStyle>
            <a:lvl1pPr marL="577850" indent="-577850" eaLnBrk="0" hangingPunct="0">
              <a:defRPr sz="800">
                <a:solidFill>
                  <a:srgbClr val="898989"/>
                </a:solidFill>
                <a:latin typeface="Trebuchet MS" pitchFamily="34" charset="0"/>
                <a:ea typeface="ＭＳ Ｐゴシック" pitchFamily="48" charset="-128"/>
              </a:defRPr>
            </a:lvl1pPr>
            <a:lvl2pPr marL="38242875" indent="-37474525" eaLnBrk="0" hangingPunct="0">
              <a:defRPr sz="800">
                <a:solidFill>
                  <a:srgbClr val="898989"/>
                </a:solidFill>
                <a:latin typeface="Trebuchet MS" pitchFamily="34" charset="0"/>
                <a:ea typeface="ＭＳ Ｐゴシック" pitchFamily="48" charset="-128"/>
              </a:defRPr>
            </a:lvl2pPr>
            <a:lvl3pPr marL="38433375" indent="-50787300" eaLnBrk="0" hangingPunct="0">
              <a:defRPr sz="800">
                <a:solidFill>
                  <a:srgbClr val="898989"/>
                </a:solidFill>
                <a:latin typeface="Trebuchet MS" pitchFamily="34" charset="0"/>
                <a:ea typeface="ＭＳ Ｐゴシック" pitchFamily="48" charset="-128"/>
              </a:defRPr>
            </a:lvl3pPr>
            <a:lvl4pPr eaLnBrk="0" hangingPunct="0">
              <a:defRPr sz="800">
                <a:solidFill>
                  <a:srgbClr val="898989"/>
                </a:solidFill>
                <a:latin typeface="Trebuchet MS" pitchFamily="34" charset="0"/>
                <a:ea typeface="ＭＳ Ｐゴシック" pitchFamily="48" charset="-128"/>
              </a:defRPr>
            </a:lvl4pPr>
            <a:lvl5pPr eaLnBrk="0" hangingPunct="0">
              <a:defRPr sz="800">
                <a:solidFill>
                  <a:srgbClr val="898989"/>
                </a:solidFill>
                <a:latin typeface="Trebuchet MS" pitchFamily="34" charset="0"/>
                <a:ea typeface="ＭＳ Ｐゴシック" pitchFamily="48" charset="-128"/>
              </a:defRPr>
            </a:lvl5pPr>
            <a:lvl6pPr marL="2540000" indent="-254000" defTabSz="519113" eaLnBrk="0" fontAlgn="base" hangingPunct="0">
              <a:spcBef>
                <a:spcPct val="0"/>
              </a:spcBef>
              <a:spcAft>
                <a:spcPct val="0"/>
              </a:spcAft>
              <a:defRPr sz="800">
                <a:solidFill>
                  <a:srgbClr val="898989"/>
                </a:solidFill>
                <a:latin typeface="Trebuchet MS" pitchFamily="34" charset="0"/>
                <a:ea typeface="ＭＳ Ｐゴシック" pitchFamily="48" charset="-128"/>
              </a:defRPr>
            </a:lvl6pPr>
            <a:lvl7pPr marL="2997200" indent="-254000" defTabSz="519113" eaLnBrk="0" fontAlgn="base" hangingPunct="0">
              <a:spcBef>
                <a:spcPct val="0"/>
              </a:spcBef>
              <a:spcAft>
                <a:spcPct val="0"/>
              </a:spcAft>
              <a:defRPr sz="800">
                <a:solidFill>
                  <a:srgbClr val="898989"/>
                </a:solidFill>
                <a:latin typeface="Trebuchet MS" pitchFamily="34" charset="0"/>
                <a:ea typeface="ＭＳ Ｐゴシック" pitchFamily="48" charset="-128"/>
              </a:defRPr>
            </a:lvl7pPr>
            <a:lvl8pPr marL="3454400" indent="-254000" defTabSz="519113" eaLnBrk="0" fontAlgn="base" hangingPunct="0">
              <a:spcBef>
                <a:spcPct val="0"/>
              </a:spcBef>
              <a:spcAft>
                <a:spcPct val="0"/>
              </a:spcAft>
              <a:defRPr sz="800">
                <a:solidFill>
                  <a:srgbClr val="898989"/>
                </a:solidFill>
                <a:latin typeface="Trebuchet MS" pitchFamily="34" charset="0"/>
                <a:ea typeface="ＭＳ Ｐゴシック" pitchFamily="48" charset="-128"/>
              </a:defRPr>
            </a:lvl8pPr>
            <a:lvl9pPr marL="3911600" indent="-254000" defTabSz="519113" eaLnBrk="0" fontAlgn="base" hangingPunct="0">
              <a:spcBef>
                <a:spcPct val="0"/>
              </a:spcBef>
              <a:spcAft>
                <a:spcPct val="0"/>
              </a:spcAft>
              <a:defRPr sz="800">
                <a:solidFill>
                  <a:srgbClr val="898989"/>
                </a:solidFill>
                <a:latin typeface="Trebuchet MS" pitchFamily="34" charset="0"/>
                <a:ea typeface="ＭＳ Ｐゴシック" pitchFamily="48" charset="-128"/>
              </a:defRPr>
            </a:lvl9pPr>
          </a:lstStyle>
          <a:p>
            <a:pPr marL="1908313" lvl="1" indent="-325898" eaLnBrk="1" hangingPunct="1">
              <a:buClr>
                <a:srgbClr val="3D4495"/>
              </a:buClr>
              <a:buSzPct val="110000"/>
              <a:buFont typeface="Wingdings" pitchFamily="2" charset="2"/>
              <a:buChar char="§"/>
              <a:defRPr/>
            </a:pPr>
            <a:endParaRPr lang="fr-FR" altLang="fr-FR" sz="2100" dirty="0">
              <a:solidFill>
                <a:schemeClr val="tx1"/>
              </a:solidFill>
              <a:latin typeface="Arial" panose="020B0604020202020204" pitchFamily="34" charset="0"/>
              <a:cs typeface="Arial" panose="020B0604020202020204" pitchFamily="34" charset="0"/>
            </a:endParaRPr>
          </a:p>
          <a:p>
            <a:pPr marL="879924" indent="-391077" eaLnBrk="1" hangingPunct="1">
              <a:buClr>
                <a:srgbClr val="C00000"/>
              </a:buClr>
              <a:buSzPct val="110000"/>
              <a:buFont typeface="Wingdings" panose="05000000000000000000" pitchFamily="2" charset="2"/>
              <a:buChar char="§"/>
              <a:defRPr/>
            </a:pPr>
            <a:r>
              <a:rPr lang="fr-FR" altLang="fr-FR" sz="2300" dirty="0">
                <a:solidFill>
                  <a:schemeClr val="tx1"/>
                </a:solidFill>
                <a:latin typeface="Arial" panose="020B0604020202020204" pitchFamily="34" charset="0"/>
                <a:cs typeface="Arial" panose="020B0604020202020204" pitchFamily="34" charset="0"/>
              </a:rPr>
              <a:t>Connaissance quantitative et qualitative des gisements et des flux, de la composition des déchets, de leurs caractéristiques et de leurs </a:t>
            </a:r>
            <a:r>
              <a:rPr lang="fr-FR" altLang="fr-FR" sz="2300" dirty="0">
                <a:solidFill>
                  <a:schemeClr val="tx1"/>
                </a:solidFill>
                <a:latin typeface="Arial" panose="020B0604020202020204" pitchFamily="34" charset="0"/>
                <a:cs typeface="Arial" panose="020B0604020202020204" pitchFamily="34" charset="0"/>
              </a:rPr>
              <a:t>évolutions</a:t>
            </a:r>
          </a:p>
          <a:p>
            <a:pPr marL="879924" indent="-391077" eaLnBrk="1" hangingPunct="1">
              <a:buClr>
                <a:srgbClr val="C00000"/>
              </a:buClr>
              <a:buSzPct val="110000"/>
              <a:buFont typeface="Wingdings" panose="05000000000000000000" pitchFamily="2" charset="2"/>
              <a:buChar char="§"/>
              <a:defRPr/>
            </a:pPr>
            <a:endParaRPr lang="fr-FR" altLang="fr-FR" sz="2300" dirty="0">
              <a:solidFill>
                <a:schemeClr val="tx1"/>
              </a:solidFill>
              <a:latin typeface="Arial" panose="020B0604020202020204" pitchFamily="34" charset="0"/>
              <a:cs typeface="Arial" panose="020B0604020202020204" pitchFamily="34" charset="0"/>
            </a:endParaRPr>
          </a:p>
          <a:p>
            <a:pPr marL="879924" indent="-391077" eaLnBrk="1" hangingPunct="1">
              <a:buClr>
                <a:srgbClr val="C00000"/>
              </a:buClr>
              <a:buSzPct val="110000"/>
              <a:buFont typeface="Wingdings" panose="05000000000000000000" pitchFamily="2" charset="2"/>
              <a:buChar char="§"/>
              <a:defRPr/>
            </a:pPr>
            <a:r>
              <a:rPr lang="fr-FR" altLang="fr-FR" sz="2300" dirty="0">
                <a:solidFill>
                  <a:schemeClr val="tx1"/>
                </a:solidFill>
                <a:latin typeface="Arial" panose="020B0604020202020204" pitchFamily="34" charset="0"/>
                <a:cs typeface="Arial" panose="020B0604020202020204" pitchFamily="34" charset="0"/>
              </a:rPr>
              <a:t>M</a:t>
            </a:r>
            <a:r>
              <a:rPr lang="fr-FR" altLang="fr-FR" sz="2300" dirty="0">
                <a:solidFill>
                  <a:schemeClr val="tx1"/>
                </a:solidFill>
                <a:latin typeface="Arial" panose="020B0604020202020204" pitchFamily="34" charset="0"/>
                <a:cs typeface="Arial" panose="020B0604020202020204" pitchFamily="34" charset="0"/>
              </a:rPr>
              <a:t>aîtrise </a:t>
            </a:r>
            <a:r>
              <a:rPr lang="fr-FR" altLang="fr-FR" sz="2300" dirty="0">
                <a:solidFill>
                  <a:schemeClr val="tx1"/>
                </a:solidFill>
                <a:latin typeface="Arial" panose="020B0604020202020204" pitchFamily="34" charset="0"/>
                <a:cs typeface="Arial" panose="020B0604020202020204" pitchFamily="34" charset="0"/>
              </a:rPr>
              <a:t>des </a:t>
            </a:r>
            <a:r>
              <a:rPr lang="fr-FR" altLang="fr-FR" sz="2300" dirty="0">
                <a:solidFill>
                  <a:schemeClr val="tx1"/>
                </a:solidFill>
                <a:latin typeface="Arial" panose="020B0604020202020204" pitchFamily="34" charset="0"/>
                <a:cs typeface="Arial" panose="020B0604020202020204" pitchFamily="34" charset="0"/>
              </a:rPr>
              <a:t>coûts</a:t>
            </a:r>
          </a:p>
          <a:p>
            <a:pPr marL="879924" indent="-391077" eaLnBrk="1" hangingPunct="1">
              <a:buClr>
                <a:srgbClr val="C00000"/>
              </a:buClr>
              <a:buSzPct val="110000"/>
              <a:buFont typeface="Wingdings" panose="05000000000000000000" pitchFamily="2" charset="2"/>
              <a:buChar char="§"/>
              <a:defRPr/>
            </a:pPr>
            <a:endParaRPr lang="fr-FR" altLang="fr-FR" sz="2300" dirty="0">
              <a:solidFill>
                <a:schemeClr val="tx1"/>
              </a:solidFill>
              <a:latin typeface="Arial" panose="020B0604020202020204" pitchFamily="34" charset="0"/>
              <a:cs typeface="Arial" panose="020B0604020202020204" pitchFamily="34" charset="0"/>
            </a:endParaRPr>
          </a:p>
          <a:p>
            <a:pPr marL="879924" indent="-391077" eaLnBrk="1" hangingPunct="1">
              <a:buClr>
                <a:srgbClr val="C00000"/>
              </a:buClr>
              <a:buSzPct val="110000"/>
              <a:buFont typeface="Wingdings" panose="05000000000000000000" pitchFamily="2" charset="2"/>
              <a:buChar char="§"/>
              <a:defRPr/>
            </a:pPr>
            <a:r>
              <a:rPr lang="fr-FR" altLang="fr-FR" sz="2300" dirty="0">
                <a:solidFill>
                  <a:schemeClr val="tx1"/>
                </a:solidFill>
                <a:latin typeface="Arial" panose="020B0604020202020204" pitchFamily="34" charset="0"/>
                <a:cs typeface="Arial" panose="020B0604020202020204" pitchFamily="34" charset="0"/>
              </a:rPr>
              <a:t>Atteinte des </a:t>
            </a:r>
            <a:r>
              <a:rPr lang="fr-FR" altLang="fr-FR" sz="2300" dirty="0">
                <a:solidFill>
                  <a:schemeClr val="tx1"/>
                </a:solidFill>
                <a:latin typeface="Arial" panose="020B0604020202020204" pitchFamily="34" charset="0"/>
                <a:cs typeface="Arial" panose="020B0604020202020204" pitchFamily="34" charset="0"/>
              </a:rPr>
              <a:t>objectifs réglementaires : </a:t>
            </a:r>
          </a:p>
          <a:p>
            <a:pPr marL="488847" indent="0" eaLnBrk="1" hangingPunct="1">
              <a:buClr>
                <a:srgbClr val="3D4495"/>
              </a:buClr>
              <a:buSzPct val="110000"/>
              <a:defRPr/>
            </a:pPr>
            <a:r>
              <a:rPr lang="fr-FR" altLang="fr-FR" sz="2300" dirty="0">
                <a:solidFill>
                  <a:schemeClr val="tx1"/>
                </a:solidFill>
                <a:latin typeface="Arial" panose="020B0604020202020204" pitchFamily="34" charset="0"/>
                <a:cs typeface="Arial" panose="020B0604020202020204" pitchFamily="34" charset="0"/>
              </a:rPr>
              <a:t>			- diminuer la production des déchets ;</a:t>
            </a:r>
          </a:p>
          <a:p>
            <a:pPr marL="488847" indent="0" eaLnBrk="1" hangingPunct="1">
              <a:buClr>
                <a:srgbClr val="3D4495"/>
              </a:buClr>
              <a:buSzPct val="110000"/>
              <a:defRPr/>
            </a:pPr>
            <a:r>
              <a:rPr lang="fr-FR" altLang="fr-FR" sz="2300" dirty="0">
                <a:solidFill>
                  <a:schemeClr val="tx1"/>
                </a:solidFill>
                <a:latin typeface="Arial" panose="020B0604020202020204" pitchFamily="34" charset="0"/>
                <a:cs typeface="Arial" panose="020B0604020202020204" pitchFamily="34" charset="0"/>
              </a:rPr>
              <a:t>			- augmenter la valorisation matière des déchets ;</a:t>
            </a:r>
          </a:p>
          <a:p>
            <a:pPr marL="488847" indent="0" eaLnBrk="1" hangingPunct="1">
              <a:buClr>
                <a:srgbClr val="3D4495"/>
              </a:buClr>
              <a:buSzPct val="110000"/>
              <a:defRPr/>
            </a:pPr>
            <a:r>
              <a:rPr lang="fr-FR" altLang="fr-FR" sz="2300" dirty="0">
                <a:solidFill>
                  <a:schemeClr val="tx1"/>
                </a:solidFill>
                <a:latin typeface="Arial" panose="020B0604020202020204" pitchFamily="34" charset="0"/>
                <a:cs typeface="Arial" panose="020B0604020202020204" pitchFamily="34" charset="0"/>
              </a:rPr>
              <a:t>			- diminuer les quantités stockées.</a:t>
            </a:r>
          </a:p>
          <a:p>
            <a:pPr marL="879924" indent="-391077" eaLnBrk="1" hangingPunct="1">
              <a:buClr>
                <a:srgbClr val="C00000"/>
              </a:buClr>
              <a:buSzPct val="110000"/>
              <a:buFont typeface="Wingdings" panose="05000000000000000000" pitchFamily="2" charset="2"/>
              <a:buChar char="§"/>
              <a:defRPr/>
            </a:pPr>
            <a:endParaRPr lang="fr-FR" altLang="fr-FR" sz="2300" dirty="0">
              <a:solidFill>
                <a:schemeClr val="tx1"/>
              </a:solidFill>
              <a:latin typeface="Arial" panose="020B0604020202020204" pitchFamily="34" charset="0"/>
              <a:cs typeface="Arial" panose="020B0604020202020204" pitchFamily="34" charset="0"/>
            </a:endParaRPr>
          </a:p>
          <a:p>
            <a:pPr marL="879924" indent="-391077" eaLnBrk="1" hangingPunct="1">
              <a:buClr>
                <a:srgbClr val="C00000"/>
              </a:buClr>
              <a:buSzPct val="110000"/>
              <a:buFont typeface="Wingdings" panose="05000000000000000000" pitchFamily="2" charset="2"/>
              <a:buChar char="§"/>
              <a:defRPr/>
            </a:pPr>
            <a:r>
              <a:rPr lang="fr-FR" altLang="fr-FR" sz="2300" dirty="0">
                <a:solidFill>
                  <a:schemeClr val="tx1"/>
                </a:solidFill>
                <a:latin typeface="Arial" panose="020B0604020202020204" pitchFamily="34" charset="0"/>
                <a:cs typeface="Arial" panose="020B0604020202020204" pitchFamily="34" charset="0"/>
              </a:rPr>
              <a:t>Optimisation de l’existant et mise </a:t>
            </a:r>
            <a:r>
              <a:rPr lang="fr-FR" altLang="fr-FR" sz="2300" dirty="0">
                <a:solidFill>
                  <a:schemeClr val="tx1"/>
                </a:solidFill>
                <a:latin typeface="Arial" panose="020B0604020202020204" pitchFamily="34" charset="0"/>
                <a:cs typeface="Arial" panose="020B0604020202020204" pitchFamily="34" charset="0"/>
              </a:rPr>
              <a:t>en synergie (installations et traitement</a:t>
            </a:r>
            <a:r>
              <a:rPr lang="fr-FR" altLang="fr-FR" sz="2300" dirty="0">
                <a:solidFill>
                  <a:schemeClr val="tx1"/>
                </a:solidFill>
                <a:latin typeface="Arial" panose="020B0604020202020204" pitchFamily="34" charset="0"/>
                <a:cs typeface="Arial" panose="020B0604020202020204" pitchFamily="34" charset="0"/>
              </a:rPr>
              <a:t>)</a:t>
            </a:r>
          </a:p>
          <a:p>
            <a:pPr marL="879924" indent="-391077" eaLnBrk="1" hangingPunct="1">
              <a:buClr>
                <a:srgbClr val="C00000"/>
              </a:buClr>
              <a:buSzPct val="110000"/>
              <a:buFont typeface="Wingdings" panose="05000000000000000000" pitchFamily="2" charset="2"/>
              <a:buChar char="§"/>
              <a:defRPr/>
            </a:pPr>
            <a:endParaRPr lang="fr-FR" altLang="fr-FR" sz="2300" dirty="0">
              <a:solidFill>
                <a:schemeClr val="tx1"/>
              </a:solidFill>
              <a:latin typeface="Arial" panose="020B0604020202020204" pitchFamily="34" charset="0"/>
              <a:cs typeface="Arial" panose="020B0604020202020204" pitchFamily="34" charset="0"/>
            </a:endParaRPr>
          </a:p>
          <a:p>
            <a:pPr marL="879924" indent="-391077" eaLnBrk="1" hangingPunct="1">
              <a:buClr>
                <a:srgbClr val="C00000"/>
              </a:buClr>
              <a:buSzPct val="110000"/>
              <a:buFont typeface="Wingdings" panose="05000000000000000000" pitchFamily="2" charset="2"/>
              <a:buChar char="§"/>
              <a:defRPr/>
            </a:pPr>
            <a:r>
              <a:rPr lang="fr-FR" altLang="fr-FR" sz="2300" dirty="0">
                <a:solidFill>
                  <a:schemeClr val="tx1"/>
                </a:solidFill>
                <a:latin typeface="Arial" panose="020B0604020202020204" pitchFamily="34" charset="0"/>
                <a:cs typeface="Arial" panose="020B0604020202020204" pitchFamily="34" charset="0"/>
              </a:rPr>
              <a:t>Communication, sensibilisation, accompagnement </a:t>
            </a:r>
            <a:r>
              <a:rPr lang="fr-FR" altLang="fr-FR" sz="2300" dirty="0">
                <a:solidFill>
                  <a:schemeClr val="tx1"/>
                </a:solidFill>
                <a:latin typeface="Arial" panose="020B0604020202020204" pitchFamily="34" charset="0"/>
                <a:cs typeface="Arial" panose="020B0604020202020204" pitchFamily="34" charset="0"/>
              </a:rPr>
              <a:t>et </a:t>
            </a:r>
            <a:r>
              <a:rPr lang="fr-FR" altLang="fr-FR" sz="2300" dirty="0">
                <a:solidFill>
                  <a:schemeClr val="tx1"/>
                </a:solidFill>
                <a:latin typeface="Arial" panose="020B0604020202020204" pitchFamily="34" charset="0"/>
                <a:cs typeface="Arial" panose="020B0604020202020204" pitchFamily="34" charset="0"/>
              </a:rPr>
              <a:t>partage</a:t>
            </a:r>
            <a:endParaRPr lang="fr-FR" altLang="fr-FR" sz="2300" dirty="0">
              <a:solidFill>
                <a:schemeClr val="tx1"/>
              </a:solidFill>
              <a:latin typeface="Arial" panose="020B0604020202020204" pitchFamily="34" charset="0"/>
              <a:cs typeface="Arial" panose="020B0604020202020204" pitchFamily="34" charset="0"/>
            </a:endParaRPr>
          </a:p>
          <a:p>
            <a:pPr marL="879924" indent="-391077" eaLnBrk="1" hangingPunct="1">
              <a:buClr>
                <a:srgbClr val="C00000"/>
              </a:buClr>
              <a:buSzPct val="110000"/>
              <a:buFont typeface="Wingdings" panose="05000000000000000000" pitchFamily="2" charset="2"/>
              <a:buChar char="§"/>
              <a:defRPr/>
            </a:pPr>
            <a:endParaRPr lang="fr-FR" altLang="fr-FR" sz="2300" dirty="0">
              <a:solidFill>
                <a:schemeClr val="tx1"/>
              </a:solidFill>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33400" y="6498578"/>
            <a:ext cx="760122" cy="7303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722316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48958" y="3775038"/>
            <a:ext cx="9775157" cy="459249"/>
          </a:xfrm>
          <a:prstGeom prst="rect">
            <a:avLst/>
          </a:prstGeom>
          <a:noFill/>
        </p:spPr>
        <p:txBody>
          <a:bodyPr wrap="square" lIns="104287" tIns="52144" rIns="104287" bIns="52144" rtlCol="0">
            <a:spAutoFit/>
          </a:bodyPr>
          <a:lstStyle/>
          <a:p>
            <a:pPr algn="ctr"/>
            <a:r>
              <a:rPr lang="fr-FR" sz="2300" b="1" spc="228" dirty="0" smtClean="0">
                <a:solidFill>
                  <a:schemeClr val="bg1">
                    <a:lumMod val="95000"/>
                  </a:schemeClr>
                </a:solidFill>
                <a:latin typeface="Arial"/>
                <a:cs typeface="Arial"/>
              </a:rPr>
              <a:t>Orientations </a:t>
            </a:r>
            <a:r>
              <a:rPr lang="fr-FR" sz="2300" b="1" spc="228" dirty="0">
                <a:solidFill>
                  <a:schemeClr val="bg1">
                    <a:lumMod val="95000"/>
                  </a:schemeClr>
                </a:solidFill>
                <a:latin typeface="Arial"/>
                <a:cs typeface="Arial"/>
              </a:rPr>
              <a:t>et objectifs</a:t>
            </a:r>
            <a:endParaRPr lang="fr-FR" sz="2300" b="1" spc="228" dirty="0">
              <a:solidFill>
                <a:schemeClr val="bg1">
                  <a:lumMod val="95000"/>
                </a:schemeClr>
              </a:solidFill>
              <a:latin typeface="Arial"/>
              <a:cs typeface="Arial"/>
            </a:endParaRPr>
          </a:p>
        </p:txBody>
      </p:sp>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33400" y="6498578"/>
            <a:ext cx="760122" cy="7303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4915868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55254" y="638524"/>
            <a:ext cx="9284702" cy="520805"/>
          </a:xfrm>
          <a:prstGeom prst="rect">
            <a:avLst/>
          </a:prstGeom>
          <a:noFill/>
        </p:spPr>
        <p:txBody>
          <a:bodyPr wrap="square" lIns="104287" tIns="52144" rIns="104287" bIns="52144" rtlCol="0">
            <a:spAutoFit/>
          </a:bodyPr>
          <a:lstStyle/>
          <a:p>
            <a:r>
              <a:rPr lang="fr-FR" sz="2700" b="1" i="1" dirty="0">
                <a:solidFill>
                  <a:srgbClr val="C00000"/>
                </a:solidFill>
                <a:latin typeface="Arial" panose="020B0604020202020204" pitchFamily="34" charset="0"/>
                <a:cs typeface="Arial" panose="020B0604020202020204" pitchFamily="34" charset="0"/>
              </a:rPr>
              <a:t>Les objectifs chiffrés </a:t>
            </a:r>
            <a:endParaRPr lang="fr-FR" sz="2700" b="1" i="1" dirty="0">
              <a:solidFill>
                <a:srgbClr val="C00000"/>
              </a:solidFill>
              <a:latin typeface="Arial" panose="020B0604020202020204" pitchFamily="34" charset="0"/>
              <a:cs typeface="Arial" panose="020B0604020202020204" pitchFamily="34" charset="0"/>
            </a:endParaRPr>
          </a:p>
        </p:txBody>
      </p:sp>
      <p:sp>
        <p:nvSpPr>
          <p:cNvPr id="3" name="ZoneTexte 10"/>
          <p:cNvSpPr txBox="1">
            <a:spLocks noChangeArrowheads="1"/>
          </p:cNvSpPr>
          <p:nvPr/>
        </p:nvSpPr>
        <p:spPr bwMode="auto">
          <a:xfrm>
            <a:off x="410872" y="1179010"/>
            <a:ext cx="9573467" cy="7214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4287" tIns="52144" rIns="104287" bIns="52144">
            <a:spAutoFit/>
          </a:bodyPr>
          <a:lstStyle>
            <a:lvl1pPr marL="577850" indent="-577850" eaLnBrk="0" hangingPunct="0">
              <a:defRPr sz="800">
                <a:solidFill>
                  <a:srgbClr val="898989"/>
                </a:solidFill>
                <a:latin typeface="Trebuchet MS" panose="020B0603020202020204" pitchFamily="34" charset="0"/>
                <a:ea typeface="ＭＳ Ｐゴシック" panose="020B0600070205080204" pitchFamily="34" charset="-128"/>
              </a:defRPr>
            </a:lvl1pPr>
            <a:lvl2pPr marL="38242875" indent="-37474525" eaLnBrk="0" hangingPunct="0">
              <a:defRPr sz="800">
                <a:solidFill>
                  <a:srgbClr val="898989"/>
                </a:solidFill>
                <a:latin typeface="Trebuchet MS" panose="020B0603020202020204" pitchFamily="34" charset="0"/>
                <a:ea typeface="ＭＳ Ｐゴシック" panose="020B0600070205080204" pitchFamily="34" charset="-128"/>
              </a:defRPr>
            </a:lvl2pPr>
            <a:lvl3pPr marL="38433375" indent="-50787300" eaLnBrk="0" hangingPunct="0">
              <a:defRPr sz="800">
                <a:solidFill>
                  <a:srgbClr val="898989"/>
                </a:solidFill>
                <a:latin typeface="Trebuchet MS" panose="020B0603020202020204" pitchFamily="34" charset="0"/>
                <a:ea typeface="ＭＳ Ｐゴシック" panose="020B0600070205080204" pitchFamily="34" charset="-128"/>
              </a:defRPr>
            </a:lvl3pPr>
            <a:lvl4pPr eaLnBrk="0" hangingPunct="0">
              <a:defRPr sz="800">
                <a:solidFill>
                  <a:srgbClr val="898989"/>
                </a:solidFill>
                <a:latin typeface="Trebuchet MS" panose="020B0603020202020204" pitchFamily="34" charset="0"/>
                <a:ea typeface="ＭＳ Ｐゴシック" panose="020B0600070205080204" pitchFamily="34" charset="-128"/>
              </a:defRPr>
            </a:lvl4pPr>
            <a:lvl5pPr eaLnBrk="0" hangingPunct="0">
              <a:defRPr sz="800">
                <a:solidFill>
                  <a:srgbClr val="898989"/>
                </a:solidFill>
                <a:latin typeface="Trebuchet MS" panose="020B0603020202020204" pitchFamily="34" charset="0"/>
                <a:ea typeface="ＭＳ Ｐゴシック" panose="020B0600070205080204" pitchFamily="34" charset="-128"/>
              </a:defRPr>
            </a:lvl5pPr>
            <a:lvl6pPr marL="2540000" indent="-254000" defTabSz="519113" eaLnBrk="0" fontAlgn="base" hangingPunct="0">
              <a:spcBef>
                <a:spcPct val="0"/>
              </a:spcBef>
              <a:spcAft>
                <a:spcPct val="0"/>
              </a:spcAft>
              <a:defRPr sz="800">
                <a:solidFill>
                  <a:srgbClr val="898989"/>
                </a:solidFill>
                <a:latin typeface="Trebuchet MS" panose="020B0603020202020204" pitchFamily="34" charset="0"/>
                <a:ea typeface="ＭＳ Ｐゴシック" panose="020B0600070205080204" pitchFamily="34" charset="-128"/>
              </a:defRPr>
            </a:lvl6pPr>
            <a:lvl7pPr marL="2997200" indent="-254000" defTabSz="519113" eaLnBrk="0" fontAlgn="base" hangingPunct="0">
              <a:spcBef>
                <a:spcPct val="0"/>
              </a:spcBef>
              <a:spcAft>
                <a:spcPct val="0"/>
              </a:spcAft>
              <a:defRPr sz="800">
                <a:solidFill>
                  <a:srgbClr val="898989"/>
                </a:solidFill>
                <a:latin typeface="Trebuchet MS" panose="020B0603020202020204" pitchFamily="34" charset="0"/>
                <a:ea typeface="ＭＳ Ｐゴシック" panose="020B0600070205080204" pitchFamily="34" charset="-128"/>
              </a:defRPr>
            </a:lvl7pPr>
            <a:lvl8pPr marL="3454400" indent="-254000" defTabSz="519113" eaLnBrk="0" fontAlgn="base" hangingPunct="0">
              <a:spcBef>
                <a:spcPct val="0"/>
              </a:spcBef>
              <a:spcAft>
                <a:spcPct val="0"/>
              </a:spcAft>
              <a:defRPr sz="800">
                <a:solidFill>
                  <a:srgbClr val="898989"/>
                </a:solidFill>
                <a:latin typeface="Trebuchet MS" panose="020B0603020202020204" pitchFamily="34" charset="0"/>
                <a:ea typeface="ＭＳ Ｐゴシック" panose="020B0600070205080204" pitchFamily="34" charset="-128"/>
              </a:defRPr>
            </a:lvl8pPr>
            <a:lvl9pPr marL="3911600" indent="-254000" defTabSz="519113" eaLnBrk="0" fontAlgn="base" hangingPunct="0">
              <a:spcBef>
                <a:spcPct val="0"/>
              </a:spcBef>
              <a:spcAft>
                <a:spcPct val="0"/>
              </a:spcAft>
              <a:defRPr sz="800">
                <a:solidFill>
                  <a:srgbClr val="898989"/>
                </a:solidFill>
                <a:latin typeface="Trebuchet MS" panose="020B0603020202020204" pitchFamily="34" charset="0"/>
                <a:ea typeface="ＭＳ Ｐゴシック" panose="020B0600070205080204" pitchFamily="34" charset="-128"/>
              </a:defRPr>
            </a:lvl9pPr>
          </a:lstStyle>
          <a:p>
            <a:pPr>
              <a:defRPr/>
            </a:pPr>
            <a:r>
              <a:rPr lang="fr-FR" altLang="fr-FR" sz="2300" b="1" dirty="0">
                <a:solidFill>
                  <a:srgbClr val="C00000"/>
                </a:solidFill>
                <a:latin typeface="Arial" panose="020B0604020202020204" pitchFamily="34" charset="0"/>
                <a:cs typeface="Arial" panose="020B0604020202020204" pitchFamily="34" charset="0"/>
              </a:rPr>
              <a:t>Déchets Ménagers et Assimilés</a:t>
            </a:r>
            <a:r>
              <a:rPr lang="fr-FR" altLang="fr-FR" sz="2300" dirty="0">
                <a:solidFill>
                  <a:srgbClr val="C00000"/>
                </a:solidFill>
                <a:latin typeface="Arial" panose="020B0604020202020204" pitchFamily="34" charset="0"/>
                <a:cs typeface="Arial" panose="020B0604020202020204" pitchFamily="34" charset="0"/>
              </a:rPr>
              <a:t> </a:t>
            </a:r>
            <a:r>
              <a:rPr lang="fr-FR" altLang="fr-FR" sz="2300" dirty="0">
                <a:solidFill>
                  <a:schemeClr val="tx1"/>
                </a:solidFill>
                <a:latin typeface="Arial" panose="020B0604020202020204" pitchFamily="34" charset="0"/>
                <a:cs typeface="Arial" panose="020B0604020202020204" pitchFamily="34" charset="0"/>
              </a:rPr>
              <a:t>: </a:t>
            </a:r>
            <a:endParaRPr lang="fr-FR" altLang="fr-FR" sz="2300" dirty="0">
              <a:solidFill>
                <a:schemeClr val="tx1"/>
              </a:solidFill>
              <a:latin typeface="Arial" panose="020B0604020202020204" pitchFamily="34" charset="0"/>
              <a:cs typeface="Arial" panose="020B0604020202020204" pitchFamily="34" charset="0"/>
            </a:endParaRPr>
          </a:p>
          <a:p>
            <a:pPr>
              <a:defRPr/>
            </a:pPr>
            <a:r>
              <a:rPr lang="fr-FR" altLang="fr-FR" sz="2300" dirty="0">
                <a:solidFill>
                  <a:schemeClr val="tx1"/>
                </a:solidFill>
                <a:latin typeface="Arial" panose="020B0604020202020204" pitchFamily="34" charset="0"/>
                <a:cs typeface="Arial" panose="020B0604020202020204" pitchFamily="34" charset="0"/>
              </a:rPr>
              <a:t>Diminution de </a:t>
            </a:r>
            <a:r>
              <a:rPr lang="fr-FR" altLang="fr-FR" sz="2300" dirty="0">
                <a:solidFill>
                  <a:schemeClr val="tx1"/>
                </a:solidFill>
                <a:latin typeface="Arial" panose="020B0604020202020204" pitchFamily="34" charset="0"/>
                <a:cs typeface="Arial" panose="020B0604020202020204" pitchFamily="34" charset="0"/>
              </a:rPr>
              <a:t>5% des gisements entre 2015 et 2020 (LTE)</a:t>
            </a:r>
          </a:p>
          <a:p>
            <a:pPr>
              <a:spcBef>
                <a:spcPts val="1369"/>
              </a:spcBef>
              <a:defRPr/>
            </a:pPr>
            <a:r>
              <a:rPr lang="fr-FR" altLang="fr-FR" sz="2300" b="1" dirty="0">
                <a:solidFill>
                  <a:srgbClr val="C00000"/>
                </a:solidFill>
                <a:latin typeface="Arial" panose="020B0604020202020204" pitchFamily="34" charset="0"/>
                <a:cs typeface="Arial" panose="020B0604020202020204" pitchFamily="34" charset="0"/>
              </a:rPr>
              <a:t>Gaspillage </a:t>
            </a:r>
            <a:r>
              <a:rPr lang="fr-FR" altLang="fr-FR" sz="2300" b="1" dirty="0">
                <a:solidFill>
                  <a:srgbClr val="C00000"/>
                </a:solidFill>
                <a:latin typeface="Arial" panose="020B0604020202020204" pitchFamily="34" charset="0"/>
                <a:cs typeface="Arial" panose="020B0604020202020204" pitchFamily="34" charset="0"/>
              </a:rPr>
              <a:t>alimentaire</a:t>
            </a:r>
            <a:endParaRPr lang="fr-FR" altLang="fr-FR" sz="2300" dirty="0">
              <a:solidFill>
                <a:schemeClr val="tx1"/>
              </a:solidFill>
              <a:latin typeface="Arial" panose="020B0604020202020204" pitchFamily="34" charset="0"/>
              <a:cs typeface="Arial" panose="020B0604020202020204" pitchFamily="34" charset="0"/>
            </a:endParaRPr>
          </a:p>
          <a:p>
            <a:pPr>
              <a:spcBef>
                <a:spcPts val="1369"/>
              </a:spcBef>
              <a:defRPr/>
            </a:pPr>
            <a:r>
              <a:rPr lang="fr-FR" altLang="fr-FR" sz="2300" dirty="0">
                <a:solidFill>
                  <a:schemeClr val="tx1"/>
                </a:solidFill>
                <a:latin typeface="Arial" panose="020B0604020202020204" pitchFamily="34" charset="0"/>
                <a:cs typeface="Arial" panose="020B0604020202020204" pitchFamily="34" charset="0"/>
              </a:rPr>
              <a:t> </a:t>
            </a:r>
            <a:r>
              <a:rPr lang="fr-FR" altLang="fr-FR" sz="2300" dirty="0">
                <a:solidFill>
                  <a:schemeClr val="tx1"/>
                </a:solidFill>
                <a:latin typeface="Arial" panose="020B0604020202020204" pitchFamily="34" charset="0"/>
                <a:cs typeface="Arial" panose="020B0604020202020204" pitchFamily="34" charset="0"/>
              </a:rPr>
              <a:t>Réduction de </a:t>
            </a:r>
            <a:r>
              <a:rPr lang="fr-FR" altLang="fr-FR" sz="2300" dirty="0">
                <a:latin typeface="Arial" panose="020B0604020202020204" pitchFamily="34" charset="0"/>
                <a:cs typeface="Arial" panose="020B0604020202020204" pitchFamily="34" charset="0"/>
              </a:rPr>
              <a:t>:</a:t>
            </a:r>
          </a:p>
          <a:p>
            <a:pPr>
              <a:spcBef>
                <a:spcPts val="1369"/>
              </a:spcBef>
              <a:defRPr/>
            </a:pPr>
            <a:r>
              <a:rPr lang="fr-FR" altLang="fr-FR" sz="2300" dirty="0">
                <a:solidFill>
                  <a:schemeClr val="tx1"/>
                </a:solidFill>
                <a:latin typeface="Arial" panose="020B0604020202020204" pitchFamily="34" charset="0"/>
                <a:cs typeface="Arial" panose="020B0604020202020204" pitchFamily="34" charset="0"/>
              </a:rPr>
              <a:t>-</a:t>
            </a:r>
            <a:r>
              <a:rPr lang="fr-FR" altLang="fr-FR" sz="2300" dirty="0">
                <a:solidFill>
                  <a:schemeClr val="tx1"/>
                </a:solidFill>
                <a:latin typeface="Arial" panose="020B0604020202020204" pitchFamily="34" charset="0"/>
                <a:cs typeface="Arial" panose="020B0604020202020204" pitchFamily="34" charset="0"/>
              </a:rPr>
              <a:t>50% du ratio produit de 2015 à 2021 (soit -33 kg/hab. à 6 ans</a:t>
            </a:r>
            <a:r>
              <a:rPr lang="fr-FR" altLang="fr-FR" sz="2300" dirty="0">
                <a:solidFill>
                  <a:schemeClr val="tx1"/>
                </a:solidFill>
                <a:latin typeface="Arial" panose="020B0604020202020204" pitchFamily="34" charset="0"/>
                <a:cs typeface="Arial" panose="020B0604020202020204" pitchFamily="34" charset="0"/>
              </a:rPr>
              <a:t>)</a:t>
            </a:r>
          </a:p>
          <a:p>
            <a:pPr>
              <a:spcBef>
                <a:spcPts val="1369"/>
              </a:spcBef>
              <a:defRPr/>
            </a:pPr>
            <a:r>
              <a:rPr lang="fr-FR" altLang="fr-FR" sz="2300" dirty="0">
                <a:solidFill>
                  <a:schemeClr val="tx1"/>
                </a:solidFill>
                <a:latin typeface="Arial" panose="020B0604020202020204" pitchFamily="34" charset="0"/>
                <a:cs typeface="Arial" panose="020B0604020202020204" pitchFamily="34" charset="0"/>
              </a:rPr>
              <a:t>-75</a:t>
            </a:r>
            <a:r>
              <a:rPr lang="fr-FR" altLang="fr-FR" sz="2300" dirty="0">
                <a:solidFill>
                  <a:schemeClr val="tx1"/>
                </a:solidFill>
                <a:latin typeface="Arial" panose="020B0604020202020204" pitchFamily="34" charset="0"/>
                <a:cs typeface="Arial" panose="020B0604020202020204" pitchFamily="34" charset="0"/>
              </a:rPr>
              <a:t>% du ratio produit de 2015 à 2027 (soit -49 kg/hab. à 12 ans</a:t>
            </a:r>
            <a:r>
              <a:rPr lang="fr-FR" altLang="fr-FR" sz="2300" dirty="0">
                <a:solidFill>
                  <a:schemeClr val="tx1"/>
                </a:solidFill>
                <a:latin typeface="Arial" panose="020B0604020202020204" pitchFamily="34" charset="0"/>
                <a:cs typeface="Arial" panose="020B0604020202020204" pitchFamily="34" charset="0"/>
              </a:rPr>
              <a:t>)</a:t>
            </a:r>
            <a:endParaRPr lang="fr-FR" altLang="fr-FR" sz="2300" dirty="0">
              <a:solidFill>
                <a:schemeClr val="tx1"/>
              </a:solidFill>
              <a:latin typeface="Arial" panose="020B0604020202020204" pitchFamily="34" charset="0"/>
              <a:cs typeface="Arial" panose="020B0604020202020204" pitchFamily="34" charset="0"/>
            </a:endParaRPr>
          </a:p>
          <a:p>
            <a:pPr>
              <a:spcBef>
                <a:spcPts val="1369"/>
              </a:spcBef>
              <a:defRPr/>
            </a:pPr>
            <a:r>
              <a:rPr lang="fr-FR" altLang="fr-FR" sz="2300" b="1" dirty="0">
                <a:solidFill>
                  <a:srgbClr val="C00000"/>
                </a:solidFill>
                <a:latin typeface="Arial" panose="020B0604020202020204" pitchFamily="34" charset="0"/>
                <a:cs typeface="Arial" panose="020B0604020202020204" pitchFamily="34" charset="0"/>
              </a:rPr>
              <a:t>Déchets </a:t>
            </a:r>
            <a:r>
              <a:rPr lang="fr-FR" altLang="fr-FR" sz="2300" b="1" dirty="0">
                <a:solidFill>
                  <a:srgbClr val="C00000"/>
                </a:solidFill>
                <a:latin typeface="Arial" panose="020B0604020202020204" pitchFamily="34" charset="0"/>
                <a:cs typeface="Arial" panose="020B0604020202020204" pitchFamily="34" charset="0"/>
              </a:rPr>
              <a:t>verts collectés en déchèteries </a:t>
            </a:r>
            <a:endParaRPr lang="fr-FR" altLang="fr-FR" sz="2300" dirty="0">
              <a:latin typeface="Arial" panose="020B0604020202020204" pitchFamily="34" charset="0"/>
              <a:cs typeface="Arial" panose="020B0604020202020204" pitchFamily="34" charset="0"/>
            </a:endParaRPr>
          </a:p>
          <a:p>
            <a:pPr>
              <a:spcBef>
                <a:spcPts val="1369"/>
              </a:spcBef>
              <a:defRPr/>
            </a:pPr>
            <a:r>
              <a:rPr lang="fr-FR" altLang="fr-FR" sz="2300" dirty="0">
                <a:latin typeface="Arial" panose="020B0604020202020204" pitchFamily="34" charset="0"/>
                <a:cs typeface="Arial" panose="020B0604020202020204" pitchFamily="34" charset="0"/>
              </a:rPr>
              <a:t> </a:t>
            </a:r>
            <a:r>
              <a:rPr lang="fr-FR" altLang="fr-FR" sz="2300" dirty="0">
                <a:solidFill>
                  <a:schemeClr val="tx1"/>
                </a:solidFill>
                <a:latin typeface="Arial" panose="020B0604020202020204" pitchFamily="34" charset="0"/>
                <a:cs typeface="Arial" panose="020B0604020202020204" pitchFamily="34" charset="0"/>
              </a:rPr>
              <a:t>Réduction de </a:t>
            </a:r>
            <a:r>
              <a:rPr lang="fr-FR" altLang="fr-FR" sz="2300" dirty="0">
                <a:solidFill>
                  <a:schemeClr val="tx1"/>
                </a:solidFill>
                <a:latin typeface="Arial" panose="020B0604020202020204" pitchFamily="34" charset="0"/>
                <a:cs typeface="Arial" panose="020B0604020202020204" pitchFamily="34" charset="0"/>
              </a:rPr>
              <a:t>:</a:t>
            </a:r>
          </a:p>
          <a:p>
            <a:pPr>
              <a:spcBef>
                <a:spcPts val="1369"/>
              </a:spcBef>
              <a:defRPr/>
            </a:pPr>
            <a:r>
              <a:rPr lang="fr-FR" altLang="fr-FR" sz="2300" dirty="0">
                <a:solidFill>
                  <a:schemeClr val="tx1"/>
                </a:solidFill>
                <a:latin typeface="Arial" panose="020B0604020202020204" pitchFamily="34" charset="0"/>
                <a:cs typeface="Arial" panose="020B0604020202020204" pitchFamily="34" charset="0"/>
              </a:rPr>
              <a:t>-15% du ratio produit de 2015 à 2021 (soit -22 kg/hab. à 6 ans</a:t>
            </a:r>
            <a:r>
              <a:rPr lang="fr-FR" altLang="fr-FR" sz="2300" dirty="0">
                <a:solidFill>
                  <a:schemeClr val="tx1"/>
                </a:solidFill>
                <a:latin typeface="Arial" panose="020B0604020202020204" pitchFamily="34" charset="0"/>
                <a:cs typeface="Arial" panose="020B0604020202020204" pitchFamily="34" charset="0"/>
              </a:rPr>
              <a:t>)</a:t>
            </a:r>
          </a:p>
          <a:p>
            <a:pPr>
              <a:spcBef>
                <a:spcPts val="1369"/>
              </a:spcBef>
              <a:defRPr/>
            </a:pPr>
            <a:r>
              <a:rPr lang="fr-FR" altLang="fr-FR" sz="2300" dirty="0">
                <a:solidFill>
                  <a:schemeClr val="tx1"/>
                </a:solidFill>
                <a:latin typeface="Arial" panose="020B0604020202020204" pitchFamily="34" charset="0"/>
                <a:cs typeface="Arial" panose="020B0604020202020204" pitchFamily="34" charset="0"/>
              </a:rPr>
              <a:t>-30% du ratio produit de 2015 à 2027 (soit -43 kg/hab. à 6 ans</a:t>
            </a:r>
            <a:r>
              <a:rPr lang="fr-FR" altLang="fr-FR" sz="2300" dirty="0">
                <a:solidFill>
                  <a:schemeClr val="tx1"/>
                </a:solidFill>
                <a:latin typeface="Arial" panose="020B0604020202020204" pitchFamily="34" charset="0"/>
                <a:cs typeface="Arial" panose="020B0604020202020204" pitchFamily="34" charset="0"/>
              </a:rPr>
              <a:t>)</a:t>
            </a:r>
            <a:endParaRPr lang="fr-FR" altLang="fr-FR" sz="2300" dirty="0">
              <a:solidFill>
                <a:schemeClr val="tx1"/>
              </a:solidFill>
              <a:latin typeface="Arial" panose="020B0604020202020204" pitchFamily="34" charset="0"/>
              <a:cs typeface="Arial" panose="020B0604020202020204" pitchFamily="34" charset="0"/>
            </a:endParaRPr>
          </a:p>
          <a:p>
            <a:pPr>
              <a:spcBef>
                <a:spcPts val="1369"/>
              </a:spcBef>
              <a:defRPr/>
            </a:pPr>
            <a:r>
              <a:rPr lang="fr-FR" altLang="fr-FR" sz="2300" b="1" dirty="0">
                <a:solidFill>
                  <a:srgbClr val="C00000"/>
                </a:solidFill>
                <a:latin typeface="Arial" panose="020B0604020202020204" pitchFamily="34" charset="0"/>
                <a:cs typeface="Arial" panose="020B0604020202020204" pitchFamily="34" charset="0"/>
              </a:rPr>
              <a:t>Textile - Linge - Chaussure</a:t>
            </a:r>
            <a:r>
              <a:rPr lang="fr-FR" altLang="fr-FR" sz="2300" dirty="0">
                <a:latin typeface="Arial" panose="020B0604020202020204" pitchFamily="34" charset="0"/>
                <a:cs typeface="Arial" panose="020B0604020202020204" pitchFamily="34" charset="0"/>
              </a:rPr>
              <a:t> </a:t>
            </a:r>
            <a:r>
              <a:rPr lang="fr-FR" altLang="fr-FR" sz="2300" dirty="0">
                <a:solidFill>
                  <a:schemeClr val="tx1"/>
                </a:solidFill>
                <a:latin typeface="Arial" panose="020B0604020202020204" pitchFamily="34" charset="0"/>
                <a:cs typeface="Arial" panose="020B0604020202020204" pitchFamily="34" charset="0"/>
              </a:rPr>
              <a:t>:</a:t>
            </a:r>
          </a:p>
          <a:p>
            <a:pPr>
              <a:spcBef>
                <a:spcPts val="1369"/>
              </a:spcBef>
              <a:defRPr/>
            </a:pPr>
            <a:r>
              <a:rPr lang="fr-FR" altLang="fr-FR" sz="2300" dirty="0">
                <a:solidFill>
                  <a:schemeClr val="tx1"/>
                </a:solidFill>
                <a:latin typeface="Arial" panose="020B0604020202020204" pitchFamily="34" charset="0"/>
                <a:cs typeface="Arial" panose="020B0604020202020204" pitchFamily="34" charset="0"/>
              </a:rPr>
              <a:t>Augmentation </a:t>
            </a:r>
            <a:r>
              <a:rPr lang="fr-FR" altLang="fr-FR" sz="2300" dirty="0">
                <a:solidFill>
                  <a:schemeClr val="tx1"/>
                </a:solidFill>
                <a:latin typeface="Arial" panose="020B0604020202020204" pitchFamily="34" charset="0"/>
                <a:cs typeface="Arial" panose="020B0604020202020204" pitchFamily="34" charset="0"/>
              </a:rPr>
              <a:t>de la performance de collecte à 4,6 kg/hab./an en </a:t>
            </a:r>
            <a:endParaRPr lang="fr-FR" altLang="fr-FR" sz="2300" dirty="0">
              <a:solidFill>
                <a:schemeClr val="tx1"/>
              </a:solidFill>
              <a:latin typeface="Arial" panose="020B0604020202020204" pitchFamily="34" charset="0"/>
              <a:cs typeface="Arial" panose="020B0604020202020204" pitchFamily="34" charset="0"/>
            </a:endParaRPr>
          </a:p>
          <a:p>
            <a:pPr>
              <a:spcBef>
                <a:spcPts val="1369"/>
              </a:spcBef>
              <a:defRPr/>
            </a:pPr>
            <a:r>
              <a:rPr lang="fr-FR" altLang="fr-FR" sz="2300" dirty="0">
                <a:solidFill>
                  <a:schemeClr val="tx1"/>
                </a:solidFill>
                <a:latin typeface="Arial" panose="020B0604020202020204" pitchFamily="34" charset="0"/>
                <a:cs typeface="Arial" panose="020B0604020202020204" pitchFamily="34" charset="0"/>
              </a:rPr>
              <a:t>2019</a:t>
            </a:r>
            <a:endParaRPr lang="fr-FR" altLang="fr-FR" sz="2300" dirty="0">
              <a:solidFill>
                <a:schemeClr val="tx1"/>
              </a:solidFill>
              <a:latin typeface="Arial" panose="020B0604020202020204" pitchFamily="34" charset="0"/>
              <a:cs typeface="Arial" panose="020B0604020202020204" pitchFamily="34" charset="0"/>
            </a:endParaRPr>
          </a:p>
          <a:p>
            <a:pPr>
              <a:spcBef>
                <a:spcPts val="1369"/>
              </a:spcBef>
              <a:defRPr/>
            </a:pPr>
            <a:endParaRPr lang="fr-FR" altLang="fr-FR" sz="2300" dirty="0">
              <a:latin typeface="Arial" panose="020B0604020202020204" pitchFamily="34" charset="0"/>
              <a:cs typeface="Arial" panose="020B0604020202020204" pitchFamily="34" charset="0"/>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33400" y="6655724"/>
            <a:ext cx="760122" cy="7303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6141034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1637</TotalTime>
  <Words>3586</Words>
  <Application>Microsoft Office PowerPoint</Application>
  <PresentationFormat>Personnalisé</PresentationFormat>
  <Paragraphs>396</Paragraphs>
  <Slides>41</Slides>
  <Notes>23</Notes>
  <HiddenSlides>0</HiddenSlides>
  <MMClips>0</MMClips>
  <ScaleCrop>false</ScaleCrop>
  <HeadingPairs>
    <vt:vector size="4" baseType="variant">
      <vt:variant>
        <vt:lpstr>Thème</vt:lpstr>
      </vt:variant>
      <vt:variant>
        <vt:i4>4</vt:i4>
      </vt:variant>
      <vt:variant>
        <vt:lpstr>Titres des diapositives</vt:lpstr>
      </vt:variant>
      <vt:variant>
        <vt:i4>41</vt:i4>
      </vt:variant>
    </vt:vector>
  </HeadingPairs>
  <TitlesOfParts>
    <vt:vector size="45" baseType="lpstr">
      <vt:lpstr>Office Theme</vt:lpstr>
      <vt:lpstr>Office Theme</vt:lpstr>
      <vt:lpstr>Office Theme</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TRADEMARK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Christophe Ficheroulle</dc:creator>
  <dc:description/>
  <cp:lastModifiedBy>VILLABESSAIS Severine</cp:lastModifiedBy>
  <cp:revision>88</cp:revision>
  <dcterms:created xsi:type="dcterms:W3CDTF">2016-03-25T10:41:41Z</dcterms:created>
  <dcterms:modified xsi:type="dcterms:W3CDTF">2018-03-07T13:58:15Z</dcterms:modified>
  <dc:language>fr-FR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Company">
    <vt:lpwstr>TRADEMARK</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1</vt:i4>
  </property>
  <property fmtid="{D5CDD505-2E9C-101B-9397-08002B2CF9AE}" pid="9" name="PresentationFormat">
    <vt:lpwstr>Personnalisé</vt:lpwstr>
  </property>
  <property fmtid="{D5CDD505-2E9C-101B-9397-08002B2CF9AE}" pid="10" name="ScaleCrop">
    <vt:bool>false</vt:bool>
  </property>
  <property fmtid="{D5CDD505-2E9C-101B-9397-08002B2CF9AE}" pid="11" name="ShareDoc">
    <vt:bool>false</vt:bool>
  </property>
  <property fmtid="{D5CDD505-2E9C-101B-9397-08002B2CF9AE}" pid="12" name="Slides">
    <vt:i4>10</vt:i4>
  </property>
</Properties>
</file>