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129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gar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D488D-BF45-4208-B1F1-9E252F8FE838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B44A0-CFD5-473D-928A-0BAE78E29C3F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4572000" y="3361475"/>
            <a:ext cx="3384376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riangle isocèle 7"/>
          <p:cNvSpPr/>
          <p:nvPr userDrawn="1"/>
        </p:nvSpPr>
        <p:spPr>
          <a:xfrm rot="5400000">
            <a:off x="2921315" y="4203086"/>
            <a:ext cx="360040" cy="288032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Sous-titre 2"/>
          <p:cNvSpPr txBox="1">
            <a:spLocks/>
          </p:cNvSpPr>
          <p:nvPr userDrawn="1"/>
        </p:nvSpPr>
        <p:spPr>
          <a:xfrm>
            <a:off x="3347864" y="4005064"/>
            <a:ext cx="5328592" cy="1440160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fr-FR" sz="30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Région académique Normandie</a:t>
            </a:r>
          </a:p>
          <a:p>
            <a:pPr marL="0" indent="0" algn="l">
              <a:buNone/>
            </a:pPr>
            <a:r>
              <a:rPr lang="fr-FR" sz="28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Académie</a:t>
            </a:r>
            <a:r>
              <a:rPr lang="fr-FR" sz="2800" kern="1200" baseline="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de Normandie</a:t>
            </a:r>
            <a:endParaRPr lang="fr-FR" sz="28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3792"/>
            <a:ext cx="3880744" cy="107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10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D488D-BF45-4208-B1F1-9E252F8FE838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B44A0-CFD5-473D-928A-0BAE78E29C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697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D488D-BF45-4208-B1F1-9E252F8FE838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B44A0-CFD5-473D-928A-0BAE78E29C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022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1187624" y="1844824"/>
            <a:ext cx="7499176" cy="4032447"/>
          </a:xfrm>
          <a:prstGeom prst="rect">
            <a:avLst/>
          </a:prstGeom>
        </p:spPr>
        <p:txBody>
          <a:bodyPr/>
          <a:lstStyle>
            <a:lvl1pPr algn="l">
              <a:defRPr sz="2400" baseline="0"/>
            </a:lvl1pPr>
          </a:lstStyle>
          <a:p>
            <a:pPr lvl="0"/>
            <a:r>
              <a:rPr lang="fr-FR" dirty="0" smtClean="0"/>
              <a:t>Texte noir – taille police à ajuster selon le contenu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D488D-BF45-4208-B1F1-9E252F8FE838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B44A0-CFD5-473D-928A-0BAE78E29C3F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re 1"/>
          <p:cNvSpPr txBox="1">
            <a:spLocks/>
          </p:cNvSpPr>
          <p:nvPr userDrawn="1"/>
        </p:nvSpPr>
        <p:spPr>
          <a:xfrm>
            <a:off x="343000" y="410272"/>
            <a:ext cx="8424936" cy="8584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31825" lvl="2" indent="-457200">
              <a:buFontTx/>
              <a:buBlip>
                <a:blip r:embed="rId2"/>
              </a:buBlip>
            </a:pPr>
            <a:endParaRPr lang="fr-FR" sz="3200" kern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riangle isocèle 13"/>
          <p:cNvSpPr/>
          <p:nvPr userDrawn="1"/>
        </p:nvSpPr>
        <p:spPr>
          <a:xfrm rot="5400000">
            <a:off x="687384" y="444874"/>
            <a:ext cx="285228" cy="216024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6" y="6021288"/>
            <a:ext cx="2732114" cy="76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912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000" y="1268760"/>
            <a:ext cx="3940968" cy="489654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D488D-BF45-4208-B1F1-9E252F8FE838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B44A0-CFD5-473D-928A-0BAE78E29C3F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re 1"/>
          <p:cNvSpPr txBox="1">
            <a:spLocks/>
          </p:cNvSpPr>
          <p:nvPr userDrawn="1"/>
        </p:nvSpPr>
        <p:spPr>
          <a:xfrm>
            <a:off x="343000" y="410272"/>
            <a:ext cx="8424936" cy="8584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4625" lvl="2" indent="0">
              <a:buFontTx/>
              <a:buNone/>
            </a:pPr>
            <a:endParaRPr lang="fr-FR" sz="3200" kern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Espace réservé du texte 2"/>
          <p:cNvSpPr>
            <a:spLocks noGrp="1"/>
          </p:cNvSpPr>
          <p:nvPr>
            <p:ph type="body" idx="13"/>
          </p:nvPr>
        </p:nvSpPr>
        <p:spPr>
          <a:xfrm>
            <a:off x="4826968" y="1293458"/>
            <a:ext cx="3940968" cy="487184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riangle isocèle 13"/>
          <p:cNvSpPr/>
          <p:nvPr userDrawn="1"/>
        </p:nvSpPr>
        <p:spPr>
          <a:xfrm rot="5400000">
            <a:off x="615503" y="372040"/>
            <a:ext cx="285228" cy="216024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6" y="6021288"/>
            <a:ext cx="2732114" cy="76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804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D488D-BF45-4208-B1F1-9E252F8FE838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B44A0-CFD5-473D-928A-0BAE78E29C3F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6021288"/>
            <a:ext cx="2732114" cy="76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125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D488D-BF45-4208-B1F1-9E252F8FE838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B44A0-CFD5-473D-928A-0BAE78E29C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38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D488D-BF45-4208-B1F1-9E252F8FE838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B44A0-CFD5-473D-928A-0BAE78E29C3F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riangle isocèle 8"/>
          <p:cNvSpPr/>
          <p:nvPr userDrawn="1"/>
        </p:nvSpPr>
        <p:spPr>
          <a:xfrm rot="5400000">
            <a:off x="615503" y="372040"/>
            <a:ext cx="285228" cy="216024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6021288"/>
            <a:ext cx="2732114" cy="76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256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D488D-BF45-4208-B1F1-9E252F8FE838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B44A0-CFD5-473D-928A-0BAE78E29C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421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D488D-BF45-4208-B1F1-9E252F8FE838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B44A0-CFD5-473D-928A-0BAE78E29C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127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D488D-BF45-4208-B1F1-9E252F8FE838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B44A0-CFD5-473D-928A-0BAE78E29C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70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D488D-BF45-4208-B1F1-9E252F8FE838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B44A0-CFD5-473D-928A-0BAE78E29C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60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r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Tx/>
        <a:buNone/>
        <a:tabLst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49896" y="2492896"/>
            <a:ext cx="6766520" cy="6755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Titre – noir police Calibri 44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886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55576" y="1628800"/>
            <a:ext cx="7499176" cy="403244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121774" y="203795"/>
            <a:ext cx="8424936" cy="8584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4625" lvl="2"/>
            <a:r>
              <a:rPr lang="fr-FR" sz="3200" kern="0" dirty="0" smtClean="0">
                <a:solidFill>
                  <a:schemeClr val="accent1">
                    <a:lumMod val="75000"/>
                  </a:schemeClr>
                </a:solidFill>
              </a:rPr>
              <a:t>	Titre</a:t>
            </a:r>
            <a:r>
              <a:rPr lang="fr-FR" sz="3200" kern="0" baseline="0" dirty="0" smtClean="0">
                <a:solidFill>
                  <a:schemeClr val="accent1">
                    <a:lumMod val="75000"/>
                  </a:schemeClr>
                </a:solidFill>
              </a:rPr>
              <a:t> diapo de suite 1 – police </a:t>
            </a:r>
            <a:r>
              <a:rPr lang="fr-FR" sz="3200" kern="0" baseline="0" dirty="0" err="1" smtClean="0">
                <a:solidFill>
                  <a:schemeClr val="accent1">
                    <a:lumMod val="75000"/>
                  </a:schemeClr>
                </a:solidFill>
              </a:rPr>
              <a:t>calibri</a:t>
            </a:r>
            <a:r>
              <a:rPr lang="fr-FR" sz="3200" kern="0" baseline="0" dirty="0" smtClean="0">
                <a:solidFill>
                  <a:schemeClr val="accent1">
                    <a:lumMod val="75000"/>
                  </a:schemeClr>
                </a:solidFill>
              </a:rPr>
              <a:t> 32</a:t>
            </a:r>
          </a:p>
          <a:p>
            <a:pPr marL="174625" lvl="2" indent="0">
              <a:buFontTx/>
              <a:buNone/>
            </a:pPr>
            <a:endParaRPr lang="fr-FR" sz="3200" kern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60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21774" y="203795"/>
            <a:ext cx="8424936" cy="8584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4625" lvl="2"/>
            <a:r>
              <a:rPr lang="fr-FR" sz="3200" kern="0" dirty="0" smtClean="0">
                <a:solidFill>
                  <a:schemeClr val="accent1">
                    <a:lumMod val="75000"/>
                  </a:schemeClr>
                </a:solidFill>
              </a:rPr>
              <a:t>	Titre</a:t>
            </a:r>
            <a:r>
              <a:rPr lang="fr-FR" sz="3200" kern="0" baseline="0" dirty="0" smtClean="0">
                <a:solidFill>
                  <a:schemeClr val="accent1">
                    <a:lumMod val="75000"/>
                  </a:schemeClr>
                </a:solidFill>
              </a:rPr>
              <a:t> diapo de suite 2 – police </a:t>
            </a:r>
            <a:r>
              <a:rPr lang="fr-FR" sz="3200" kern="0" baseline="0" dirty="0" err="1" smtClean="0">
                <a:solidFill>
                  <a:schemeClr val="accent1">
                    <a:lumMod val="75000"/>
                  </a:schemeClr>
                </a:solidFill>
              </a:rPr>
              <a:t>calibri</a:t>
            </a:r>
            <a:r>
              <a:rPr lang="fr-FR" sz="3200" kern="0" baseline="0" dirty="0" smtClean="0">
                <a:solidFill>
                  <a:schemeClr val="accent1">
                    <a:lumMod val="75000"/>
                  </a:schemeClr>
                </a:solidFill>
              </a:rPr>
              <a:t> 32</a:t>
            </a:r>
          </a:p>
          <a:p>
            <a:pPr marL="174625" lvl="2" indent="0">
              <a:buFontTx/>
              <a:buNone/>
            </a:pPr>
            <a:endParaRPr lang="fr-FR" sz="3200" kern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43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0" y="188640"/>
            <a:ext cx="8424936" cy="8584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4625" lvl="2"/>
            <a:r>
              <a:rPr lang="fr-FR" sz="3200" kern="0" dirty="0" smtClean="0">
                <a:solidFill>
                  <a:schemeClr val="accent1">
                    <a:lumMod val="75000"/>
                  </a:schemeClr>
                </a:solidFill>
              </a:rPr>
              <a:t>	Titre</a:t>
            </a:r>
            <a:r>
              <a:rPr lang="fr-FR" sz="3200" kern="0" baseline="0" dirty="0" smtClean="0">
                <a:solidFill>
                  <a:schemeClr val="accent1">
                    <a:lumMod val="75000"/>
                  </a:schemeClr>
                </a:solidFill>
              </a:rPr>
              <a:t> diapo de suite 3 – police </a:t>
            </a:r>
            <a:r>
              <a:rPr lang="fr-FR" sz="3200" kern="0" baseline="0" dirty="0" err="1" smtClean="0">
                <a:solidFill>
                  <a:schemeClr val="accent1">
                    <a:lumMod val="75000"/>
                  </a:schemeClr>
                </a:solidFill>
              </a:rPr>
              <a:t>calibri</a:t>
            </a:r>
            <a:r>
              <a:rPr lang="fr-FR" sz="3200" kern="0" baseline="0" dirty="0" smtClean="0">
                <a:solidFill>
                  <a:schemeClr val="accent1">
                    <a:lumMod val="75000"/>
                  </a:schemeClr>
                </a:solidFill>
              </a:rPr>
              <a:t> 32</a:t>
            </a:r>
          </a:p>
          <a:p>
            <a:pPr marL="174625" lvl="2" indent="0">
              <a:buFontTx/>
              <a:buNone/>
            </a:pPr>
            <a:endParaRPr lang="fr-FR" sz="3200" kern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8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098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que.ppt.rég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masque.ppt.région</Template>
  <TotalTime>5</TotalTime>
  <Words>6</Words>
  <Application>Microsoft Office PowerPoint</Application>
  <PresentationFormat>Affichage à l'écran (4:3)</PresentationFormat>
  <Paragraphs>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Calibri</vt:lpstr>
      <vt:lpstr>masque.ppt.région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Académie de Caen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 COURS-MACH</dc:creator>
  <cp:lastModifiedBy>LAURE COURS-MACH</cp:lastModifiedBy>
  <cp:revision>3</cp:revision>
  <dcterms:created xsi:type="dcterms:W3CDTF">2019-12-12T08:21:08Z</dcterms:created>
  <dcterms:modified xsi:type="dcterms:W3CDTF">2019-12-12T08:26:26Z</dcterms:modified>
</cp:coreProperties>
</file>