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8"/>
  </p:handoutMasterIdLst>
  <p:sldIdLst>
    <p:sldId id="262" r:id="rId2"/>
    <p:sldId id="257" r:id="rId3"/>
    <p:sldId id="258" r:id="rId4"/>
    <p:sldId id="259" r:id="rId5"/>
    <p:sldId id="260" r:id="rId6"/>
    <p:sldId id="261" r:id="rId7"/>
  </p:sldIdLst>
  <p:sldSz cx="10693400" cy="7562850"/>
  <p:notesSz cx="10693400" cy="7562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14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2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7984B-4405-4E26-8D6D-218F74F5C6A5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2A5C6-17A9-4945-B4BD-837EDDC662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15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object 2"/>
          <p:cNvSpPr/>
          <p:nvPr userDrawn="1"/>
        </p:nvSpPr>
        <p:spPr>
          <a:xfrm>
            <a:off x="431999" y="432004"/>
            <a:ext cx="595666" cy="2165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/>
          <p:cNvSpPr/>
          <p:nvPr userDrawn="1"/>
        </p:nvSpPr>
        <p:spPr>
          <a:xfrm>
            <a:off x="431999" y="1259598"/>
            <a:ext cx="562851" cy="396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/>
          <p:cNvSpPr/>
          <p:nvPr userDrawn="1"/>
        </p:nvSpPr>
        <p:spPr>
          <a:xfrm>
            <a:off x="432001" y="750992"/>
            <a:ext cx="496258" cy="1710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5"/>
          <p:cNvSpPr/>
          <p:nvPr userDrawn="1"/>
        </p:nvSpPr>
        <p:spPr>
          <a:xfrm>
            <a:off x="955109" y="755613"/>
            <a:ext cx="147218" cy="1618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 userDrawn="1"/>
        </p:nvSpPr>
        <p:spPr>
          <a:xfrm>
            <a:off x="1135776" y="710533"/>
            <a:ext cx="92836" cy="2069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/>
          <p:cNvSpPr/>
          <p:nvPr userDrawn="1"/>
        </p:nvSpPr>
        <p:spPr>
          <a:xfrm>
            <a:off x="1268425" y="755619"/>
            <a:ext cx="158369" cy="1618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8"/>
          <p:cNvSpPr/>
          <p:nvPr userDrawn="1"/>
        </p:nvSpPr>
        <p:spPr>
          <a:xfrm>
            <a:off x="1489595" y="755611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848"/>
                </a:lnTo>
              </a:path>
            </a:pathLst>
          </a:custGeom>
          <a:ln w="323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9"/>
          <p:cNvSpPr/>
          <p:nvPr userDrawn="1"/>
        </p:nvSpPr>
        <p:spPr>
          <a:xfrm>
            <a:off x="1552615" y="902939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6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0"/>
          <p:cNvSpPr/>
          <p:nvPr userDrawn="1"/>
        </p:nvSpPr>
        <p:spPr>
          <a:xfrm>
            <a:off x="1552615" y="849599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4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1"/>
          <p:cNvSpPr/>
          <p:nvPr userDrawn="1"/>
        </p:nvSpPr>
        <p:spPr>
          <a:xfrm>
            <a:off x="1552615" y="821659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19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"/>
          <p:cNvSpPr/>
          <p:nvPr userDrawn="1"/>
        </p:nvSpPr>
        <p:spPr>
          <a:xfrm>
            <a:off x="1552615" y="783559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4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3"/>
          <p:cNvSpPr/>
          <p:nvPr userDrawn="1"/>
        </p:nvSpPr>
        <p:spPr>
          <a:xfrm>
            <a:off x="1552615" y="769589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6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4"/>
          <p:cNvSpPr/>
          <p:nvPr userDrawn="1"/>
        </p:nvSpPr>
        <p:spPr>
          <a:xfrm>
            <a:off x="432469" y="989589"/>
            <a:ext cx="147218" cy="1618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5"/>
          <p:cNvSpPr/>
          <p:nvPr userDrawn="1"/>
        </p:nvSpPr>
        <p:spPr>
          <a:xfrm>
            <a:off x="613131" y="1136902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3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/>
          <p:cNvSpPr/>
          <p:nvPr userDrawn="1"/>
        </p:nvSpPr>
        <p:spPr>
          <a:xfrm>
            <a:off x="613131" y="1083562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4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7"/>
          <p:cNvSpPr/>
          <p:nvPr userDrawn="1"/>
        </p:nvSpPr>
        <p:spPr>
          <a:xfrm>
            <a:off x="613131" y="1055622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20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8"/>
          <p:cNvSpPr/>
          <p:nvPr userDrawn="1"/>
        </p:nvSpPr>
        <p:spPr>
          <a:xfrm>
            <a:off x="613131" y="1017522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4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9"/>
          <p:cNvSpPr/>
          <p:nvPr userDrawn="1"/>
        </p:nvSpPr>
        <p:spPr>
          <a:xfrm>
            <a:off x="613131" y="10035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0"/>
          <p:cNvSpPr/>
          <p:nvPr userDrawn="1"/>
        </p:nvSpPr>
        <p:spPr>
          <a:xfrm>
            <a:off x="807219" y="989582"/>
            <a:ext cx="144945" cy="1618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1"/>
          <p:cNvSpPr/>
          <p:nvPr userDrawn="1"/>
        </p:nvSpPr>
        <p:spPr>
          <a:xfrm>
            <a:off x="985381" y="984958"/>
            <a:ext cx="169062" cy="17109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2"/>
          <p:cNvSpPr/>
          <p:nvPr userDrawn="1"/>
        </p:nvSpPr>
        <p:spPr>
          <a:xfrm>
            <a:off x="1187663" y="989581"/>
            <a:ext cx="129921" cy="1618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3"/>
          <p:cNvSpPr/>
          <p:nvPr userDrawn="1"/>
        </p:nvSpPr>
        <p:spPr>
          <a:xfrm>
            <a:off x="1339880" y="989582"/>
            <a:ext cx="158369" cy="1618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4"/>
          <p:cNvSpPr/>
          <p:nvPr userDrawn="1"/>
        </p:nvSpPr>
        <p:spPr>
          <a:xfrm>
            <a:off x="1524868" y="989576"/>
            <a:ext cx="162915" cy="1618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5"/>
          <p:cNvSpPr/>
          <p:nvPr userDrawn="1"/>
        </p:nvSpPr>
        <p:spPr>
          <a:xfrm>
            <a:off x="1714630" y="989582"/>
            <a:ext cx="144945" cy="16184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6"/>
          <p:cNvSpPr/>
          <p:nvPr userDrawn="1"/>
        </p:nvSpPr>
        <p:spPr>
          <a:xfrm>
            <a:off x="1906446" y="989589"/>
            <a:ext cx="147218" cy="1618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7"/>
          <p:cNvSpPr/>
          <p:nvPr userDrawn="1"/>
        </p:nvSpPr>
        <p:spPr>
          <a:xfrm>
            <a:off x="2103259" y="989583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836"/>
                </a:lnTo>
              </a:path>
            </a:pathLst>
          </a:custGeom>
          <a:ln w="323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8"/>
          <p:cNvSpPr/>
          <p:nvPr userDrawn="1"/>
        </p:nvSpPr>
        <p:spPr>
          <a:xfrm>
            <a:off x="2166291" y="113690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3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9"/>
          <p:cNvSpPr/>
          <p:nvPr userDrawn="1"/>
        </p:nvSpPr>
        <p:spPr>
          <a:xfrm>
            <a:off x="2166291" y="1083562"/>
            <a:ext cx="32384" cy="39370"/>
          </a:xfrm>
          <a:custGeom>
            <a:avLst/>
            <a:gdLst/>
            <a:ahLst/>
            <a:cxnLst/>
            <a:rect l="l" t="t" r="r" b="b"/>
            <a:pathLst>
              <a:path w="32385" h="39369">
                <a:moveTo>
                  <a:pt x="0" y="39370"/>
                </a:moveTo>
                <a:lnTo>
                  <a:pt x="32308" y="39370"/>
                </a:lnTo>
                <a:lnTo>
                  <a:pt x="32308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0"/>
          <p:cNvSpPr/>
          <p:nvPr userDrawn="1"/>
        </p:nvSpPr>
        <p:spPr>
          <a:xfrm>
            <a:off x="2166291" y="1055622"/>
            <a:ext cx="83820" cy="27940"/>
          </a:xfrm>
          <a:custGeom>
            <a:avLst/>
            <a:gdLst/>
            <a:ahLst/>
            <a:cxnLst/>
            <a:rect l="l" t="t" r="r" b="b"/>
            <a:pathLst>
              <a:path w="83819" h="27940">
                <a:moveTo>
                  <a:pt x="0" y="27939"/>
                </a:moveTo>
                <a:lnTo>
                  <a:pt x="83731" y="27939"/>
                </a:lnTo>
                <a:lnTo>
                  <a:pt x="8373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1"/>
          <p:cNvSpPr/>
          <p:nvPr userDrawn="1"/>
        </p:nvSpPr>
        <p:spPr>
          <a:xfrm>
            <a:off x="2166291" y="1017522"/>
            <a:ext cx="32384" cy="38100"/>
          </a:xfrm>
          <a:custGeom>
            <a:avLst/>
            <a:gdLst/>
            <a:ahLst/>
            <a:cxnLst/>
            <a:rect l="l" t="t" r="r" b="b"/>
            <a:pathLst>
              <a:path w="32385" h="38100">
                <a:moveTo>
                  <a:pt x="0" y="38099"/>
                </a:moveTo>
                <a:lnTo>
                  <a:pt x="32308" y="38099"/>
                </a:lnTo>
                <a:lnTo>
                  <a:pt x="32308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2"/>
          <p:cNvSpPr/>
          <p:nvPr userDrawn="1"/>
        </p:nvSpPr>
        <p:spPr>
          <a:xfrm>
            <a:off x="2166291" y="1003552"/>
            <a:ext cx="93345" cy="0"/>
          </a:xfrm>
          <a:custGeom>
            <a:avLst/>
            <a:gdLst/>
            <a:ahLst/>
            <a:cxnLst/>
            <a:rect l="l" t="t" r="r" b="b"/>
            <a:pathLst>
              <a:path w="93344">
                <a:moveTo>
                  <a:pt x="0" y="0"/>
                </a:moveTo>
                <a:lnTo>
                  <a:pt x="92837" y="0"/>
                </a:lnTo>
              </a:path>
            </a:pathLst>
          </a:custGeom>
          <a:ln w="279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 smtClean="0"/>
              <a:t>00</a:t>
            </a:r>
            <a:endParaRPr spc="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299" y="1495104"/>
            <a:ext cx="9854801" cy="125983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299" y="2625906"/>
            <a:ext cx="9854801" cy="197485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299" y="1495104"/>
            <a:ext cx="9854801" cy="125983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8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8704338" y="7287157"/>
            <a:ext cx="142875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9617077" y="7287157"/>
            <a:ext cx="656590" cy="142875"/>
          </a:xfrm>
          <a:prstGeom prst="rect">
            <a:avLst/>
          </a:prstGeom>
        </p:spPr>
        <p:txBody>
          <a:bodyPr lIns="0" tIns="0" rIns="0" bIns="0"/>
          <a:lstStyle>
            <a:lvl1pPr>
              <a:defRPr sz="750" b="0" i="0">
                <a:solidFill>
                  <a:srgbClr val="231F20"/>
                </a:solidFill>
                <a:latin typeface="Marianne"/>
                <a:cs typeface="Marianne"/>
              </a:defRPr>
            </a:lvl1pPr>
          </a:lstStyle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5" name="bk object 16"/>
          <p:cNvSpPr/>
          <p:nvPr userDrawn="1"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3"/>
          <p:cNvSpPr txBox="1">
            <a:spLocks/>
          </p:cNvSpPr>
          <p:nvPr/>
        </p:nvSpPr>
        <p:spPr>
          <a:xfrm>
            <a:off x="419298" y="2790825"/>
            <a:ext cx="8356401" cy="1172116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4200"/>
              </a:lnSpc>
              <a:spcBef>
                <a:spcPts val="740"/>
              </a:spcBef>
              <a:tabLst>
                <a:tab pos="1613535" algn="l"/>
                <a:tab pos="1927225" algn="l"/>
                <a:tab pos="3682365" algn="l"/>
                <a:tab pos="5676900" algn="l"/>
              </a:tabLst>
            </a:pPr>
            <a:r>
              <a:rPr lang="fr-FR" sz="4000" b="1" kern="0" spc="-10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L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OREM	I</a:t>
            </a:r>
            <a:r>
              <a:rPr lang="fr-FR" sz="4000" b="1" kern="0" spc="3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P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SUM </a:t>
            </a:r>
            <a:r>
              <a:rPr lang="fr-FR" sz="4000" b="1" kern="0" spc="7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D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O</a:t>
            </a:r>
            <a:r>
              <a:rPr lang="fr-FR" sz="4000" b="1" kern="0" spc="-10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L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OR</a:t>
            </a:r>
            <a:r>
              <a:rPr lang="fr-FR" sz="4000" b="1" kern="0" dirty="0">
                <a:solidFill>
                  <a:sysClr val="windowText" lastClr="000000"/>
                </a:solidFill>
                <a:latin typeface="Marianne" panose="02000000000000000000" pitchFamily="50" charset="0"/>
              </a:rPr>
              <a:t> 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SIT </a:t>
            </a:r>
            <a:r>
              <a:rPr lang="fr-FR" sz="4000" b="1" kern="0" spc="15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AMET </a:t>
            </a:r>
            <a:r>
              <a:rPr lang="fr-FR" sz="4000" b="1" kern="0" dirty="0" smtClean="0">
                <a:solidFill>
                  <a:sysClr val="windowText" lastClr="000000"/>
                </a:solidFill>
                <a:latin typeface="Marianne" panose="02000000000000000000" pitchFamily="50" charset="0"/>
              </a:rPr>
              <a:t>CONSECTETUR</a:t>
            </a:r>
          </a:p>
        </p:txBody>
      </p:sp>
      <p:sp>
        <p:nvSpPr>
          <p:cNvPr id="5" name="Rectangle 4"/>
          <p:cNvSpPr/>
          <p:nvPr/>
        </p:nvSpPr>
        <p:spPr>
          <a:xfrm>
            <a:off x="393700" y="4001045"/>
            <a:ext cx="5076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spcBef>
                <a:spcPts val="360"/>
              </a:spcBef>
            </a:pPr>
            <a:r>
              <a:rPr lang="fr-FR" sz="2000" kern="0" spc="-10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lorem</a:t>
            </a:r>
            <a:r>
              <a:rPr lang="fr-FR" sz="2000" kern="0" spc="-10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 </a:t>
            </a:r>
            <a:r>
              <a:rPr lang="fr-FR" sz="2000" kern="0" spc="-10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ipsum</a:t>
            </a:r>
            <a:r>
              <a:rPr lang="fr-FR" sz="2000" kern="0" spc="-10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 </a:t>
            </a:r>
            <a:r>
              <a:rPr lang="fr-FR" sz="2000" kern="0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dolor</a:t>
            </a:r>
            <a:r>
              <a:rPr lang="fr-FR" sz="2000" kern="0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 </a:t>
            </a:r>
            <a:r>
              <a:rPr lang="fr-FR" sz="2000" kern="0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sit</a:t>
            </a:r>
            <a:r>
              <a:rPr lang="fr-FR" sz="2000" kern="0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 </a:t>
            </a:r>
            <a:r>
              <a:rPr lang="fr-FR" sz="2000" kern="0" spc="-5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amet</a:t>
            </a:r>
            <a:r>
              <a:rPr lang="fr-FR" sz="2000" kern="0" spc="5" dirty="0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 </a:t>
            </a:r>
            <a:r>
              <a:rPr lang="fr-FR" sz="2000" kern="0" spc="-10" dirty="0" err="1">
                <a:solidFill>
                  <a:sysClr val="windowText" lastClr="000000"/>
                </a:solidFill>
                <a:latin typeface="Marianne" panose="02000000000000000000" pitchFamily="50" charset="0"/>
                <a:cs typeface="Marianne"/>
              </a:rPr>
              <a:t>consectetur</a:t>
            </a:r>
            <a:endParaRPr lang="fr-FR" sz="2000" kern="0" dirty="0">
              <a:solidFill>
                <a:sysClr val="windowText" lastClr="000000"/>
              </a:solidFill>
              <a:latin typeface="Marianne" panose="02000000000000000000" pitchFamily="50" charset="0"/>
              <a:cs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425122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299" y="2125955"/>
            <a:ext cx="188213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S</a:t>
            </a:r>
            <a:r>
              <a:rPr sz="3000" dirty="0"/>
              <a:t>ommai</a:t>
            </a:r>
            <a:r>
              <a:rPr sz="3000" spc="-45" dirty="0"/>
              <a:t>r</a:t>
            </a:r>
            <a:r>
              <a:rPr sz="3000" dirty="0"/>
              <a:t>e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19299" y="3345908"/>
            <a:ext cx="1416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solidFill>
                  <a:srgbClr val="231F20"/>
                </a:solidFill>
                <a:latin typeface="Marianne"/>
                <a:cs typeface="Marianne"/>
              </a:rPr>
              <a:t>1. </a:t>
            </a: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de la</a:t>
            </a:r>
            <a:r>
              <a:rPr sz="1200" b="1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9299" y="3726908"/>
            <a:ext cx="1612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299" y="4107908"/>
            <a:ext cx="16224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b.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299" y="4488908"/>
            <a:ext cx="1611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c.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9299" y="4869908"/>
            <a:ext cx="16275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299" y="5250908"/>
            <a:ext cx="1614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52109" y="3345908"/>
            <a:ext cx="1439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2. Titre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de la</a:t>
            </a:r>
            <a:r>
              <a:rPr sz="1200" b="1" spc="-6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52109" y="3726908"/>
            <a:ext cx="1612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52109" y="4107908"/>
            <a:ext cx="16224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b.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52109" y="4488908"/>
            <a:ext cx="1435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231F20"/>
                </a:solidFill>
                <a:latin typeface="Marianne"/>
                <a:cs typeface="Marianne"/>
              </a:rPr>
              <a:t>3. </a:t>
            </a: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de la</a:t>
            </a:r>
            <a:r>
              <a:rPr sz="1200" b="1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52109" y="4869908"/>
            <a:ext cx="1612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52109" y="5250908"/>
            <a:ext cx="16224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b.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52109" y="5631908"/>
            <a:ext cx="1611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c.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84919" y="3345908"/>
            <a:ext cx="1438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31F20"/>
                </a:solidFill>
                <a:latin typeface="Marianne"/>
                <a:cs typeface="Marianne"/>
              </a:rPr>
              <a:t>4. </a:t>
            </a: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de la</a:t>
            </a:r>
            <a:r>
              <a:rPr sz="1200" b="1" spc="-5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84919" y="3726908"/>
            <a:ext cx="1612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84919" y="4107908"/>
            <a:ext cx="16224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b.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84919" y="4488908"/>
            <a:ext cx="1611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c.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Sous-titre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de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31999" y="7128006"/>
            <a:ext cx="9828530" cy="0"/>
          </a:xfrm>
          <a:custGeom>
            <a:avLst/>
            <a:gdLst/>
            <a:ahLst/>
            <a:cxnLst/>
            <a:rect l="l" t="t" r="r" b="b"/>
            <a:pathLst>
              <a:path w="9828530">
                <a:moveTo>
                  <a:pt x="0" y="0"/>
                </a:moveTo>
                <a:lnTo>
                  <a:pt x="982799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19300" y="7287157"/>
            <a:ext cx="1413510" cy="1428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50" dirty="0" err="1" smtClean="0">
                <a:solidFill>
                  <a:srgbClr val="231F20"/>
                </a:solidFill>
                <a:latin typeface="Marianne"/>
                <a:cs typeface="Marianne"/>
              </a:rPr>
              <a:t>intitulé</a:t>
            </a:r>
            <a:r>
              <a:rPr sz="750" dirty="0" smtClean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direction/service</a:t>
            </a:r>
            <a:endParaRPr sz="750" dirty="0">
              <a:latin typeface="Marianne"/>
              <a:cs typeface="Marianne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 smtClean="0"/>
              <a:t>XX/XX/XXXX</a:t>
            </a:r>
            <a:endParaRPr spc="1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995" y="216120"/>
            <a:ext cx="608214" cy="407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419299" y="3621255"/>
            <a:ext cx="5357495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8010" algn="l"/>
                <a:tab pos="2098040" algn="l"/>
                <a:tab pos="2976880" algn="l"/>
                <a:tab pos="3629025" algn="l"/>
              </a:tabLst>
            </a:pPr>
            <a:r>
              <a:rPr sz="4600" spc="-80" dirty="0">
                <a:latin typeface="Marianne" panose="02000000000000000000" pitchFamily="50" charset="0"/>
              </a:rPr>
              <a:t>1</a:t>
            </a:r>
            <a:r>
              <a:rPr sz="4600" dirty="0">
                <a:latin typeface="Marianne" panose="02000000000000000000" pitchFamily="50" charset="0"/>
              </a:rPr>
              <a:t>.	Tit</a:t>
            </a:r>
            <a:r>
              <a:rPr sz="4600" spc="-65" dirty="0">
                <a:latin typeface="Marianne" panose="02000000000000000000" pitchFamily="50" charset="0"/>
              </a:rPr>
              <a:t>r</a:t>
            </a:r>
            <a:r>
              <a:rPr sz="4600" dirty="0">
                <a:latin typeface="Marianne" panose="02000000000000000000" pitchFamily="50" charset="0"/>
              </a:rPr>
              <a:t>e	de	la	</a:t>
            </a:r>
            <a:r>
              <a:rPr sz="4600" spc="-60" dirty="0">
                <a:latin typeface="Marianne" panose="02000000000000000000" pitchFamily="50" charset="0"/>
              </a:rPr>
              <a:t>p</a:t>
            </a:r>
            <a:r>
              <a:rPr sz="4600" dirty="0">
                <a:latin typeface="Marianne" panose="02000000000000000000" pitchFamily="50" charset="0"/>
              </a:rPr>
              <a:t>a</a:t>
            </a:r>
            <a:r>
              <a:rPr sz="4600" spc="150" dirty="0">
                <a:latin typeface="Marianne" panose="02000000000000000000" pitchFamily="50" charset="0"/>
              </a:rPr>
              <a:t>r</a:t>
            </a:r>
            <a:r>
              <a:rPr sz="4600" dirty="0">
                <a:latin typeface="Marianne" panose="02000000000000000000" pitchFamily="50" charset="0"/>
              </a:rPr>
              <a:t>tie</a:t>
            </a:r>
          </a:p>
        </p:txBody>
      </p:sp>
      <p:sp>
        <p:nvSpPr>
          <p:cNvPr id="4" name="object 4"/>
          <p:cNvSpPr/>
          <p:nvPr/>
        </p:nvSpPr>
        <p:spPr>
          <a:xfrm>
            <a:off x="431999" y="7128006"/>
            <a:ext cx="9828530" cy="0"/>
          </a:xfrm>
          <a:custGeom>
            <a:avLst/>
            <a:gdLst/>
            <a:ahLst/>
            <a:cxnLst/>
            <a:rect l="l" t="t" r="r" b="b"/>
            <a:pathLst>
              <a:path w="9828530">
                <a:moveTo>
                  <a:pt x="0" y="0"/>
                </a:moveTo>
                <a:lnTo>
                  <a:pt x="982799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9300" y="7287157"/>
            <a:ext cx="1413510" cy="1428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intitulé </a:t>
            </a:r>
            <a:r>
              <a:rPr sz="750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direction/service</a:t>
            </a:r>
            <a:endParaRPr sz="750" dirty="0">
              <a:latin typeface="Marianne"/>
              <a:cs typeface="Marianne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299" y="1495104"/>
            <a:ext cx="4829175" cy="83311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500"/>
              </a:spcBef>
            </a:pPr>
            <a:r>
              <a:rPr spc="-10" dirty="0"/>
              <a:t>Niveau </a:t>
            </a:r>
            <a:r>
              <a:rPr dirty="0"/>
              <a:t>1 </a:t>
            </a:r>
            <a:r>
              <a:rPr spc="-10" dirty="0"/>
              <a:t>Lorem ipsum</a:t>
            </a:r>
            <a:r>
              <a:rPr spc="-45" dirty="0"/>
              <a:t> </a:t>
            </a:r>
            <a:r>
              <a:rPr dirty="0"/>
              <a:t>dolor  sit </a:t>
            </a:r>
            <a:r>
              <a:rPr spc="-5" dirty="0"/>
              <a:t>amet </a:t>
            </a:r>
            <a:r>
              <a:rPr spc="-15" dirty="0"/>
              <a:t>consectetur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36408" y="142553"/>
            <a:ext cx="1136650" cy="3308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395"/>
              </a:spcBef>
            </a:pPr>
            <a:r>
              <a:rPr sz="750" b="1" spc="-5" dirty="0">
                <a:solidFill>
                  <a:srgbClr val="231F20"/>
                </a:solidFill>
                <a:latin typeface="Marianne"/>
                <a:cs typeface="Marianne"/>
              </a:rPr>
              <a:t>1.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b="1" spc="-6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750">
              <a:latin typeface="Marianne"/>
              <a:cs typeface="Mariann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a. </a:t>
            </a:r>
            <a:r>
              <a:rPr sz="750" b="0" spc="-5" dirty="0">
                <a:solidFill>
                  <a:srgbClr val="231F20"/>
                </a:solidFill>
                <a:latin typeface="Marianne Light"/>
                <a:cs typeface="Marianne Light"/>
              </a:rPr>
              <a:t>Titre </a:t>
            </a:r>
            <a:r>
              <a:rPr sz="750" b="0" spc="5" dirty="0">
                <a:solidFill>
                  <a:srgbClr val="231F20"/>
                </a:solidFill>
                <a:latin typeface="Marianne Light"/>
                <a:cs typeface="Marianne Light"/>
              </a:rPr>
              <a:t>de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la</a:t>
            </a:r>
            <a:r>
              <a:rPr sz="750" b="0" spc="-30" dirty="0">
                <a:solidFill>
                  <a:srgbClr val="231F20"/>
                </a:solidFill>
                <a:latin typeface="Marianne Light"/>
                <a:cs typeface="Marianne Light"/>
              </a:rPr>
              <a:t>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sous-partie</a:t>
            </a:r>
            <a:endParaRPr sz="750">
              <a:latin typeface="Marianne Light"/>
              <a:cs typeface="Marianne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1999" y="7128006"/>
            <a:ext cx="9828530" cy="0"/>
          </a:xfrm>
          <a:custGeom>
            <a:avLst/>
            <a:gdLst/>
            <a:ahLst/>
            <a:cxnLst/>
            <a:rect l="l" t="t" r="r" b="b"/>
            <a:pathLst>
              <a:path w="9828530">
                <a:moveTo>
                  <a:pt x="0" y="0"/>
                </a:moveTo>
                <a:lnTo>
                  <a:pt x="982799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9299" y="2625906"/>
            <a:ext cx="297815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2</a:t>
            </a:r>
            <a:endParaRPr sz="1200" dirty="0">
              <a:latin typeface="Marianne"/>
              <a:cs typeface="Marianne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Repro veratem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fugias se explit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od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</a:t>
            </a:r>
            <a:r>
              <a:rPr sz="1200" spc="31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repudi quatur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si apit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atem.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Ut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volenim agnate 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pratur,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idendit quidit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cumque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etureium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quist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quodias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sus et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qui oditati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umquibus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ad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endis es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utecatur,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solorporem.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Totasse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ribusande volorestrum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que 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rero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modit, 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corepe verro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dolupta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di</a:t>
            </a:r>
            <a:r>
              <a:rPr sz="1200" spc="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arianne"/>
                <a:cs typeface="Marianne"/>
              </a:rPr>
              <a:t>unt.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300" y="7287157"/>
            <a:ext cx="1413510" cy="1428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intitulé </a:t>
            </a:r>
            <a:r>
              <a:rPr sz="750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direction/service</a:t>
            </a:r>
            <a:endParaRPr sz="750">
              <a:latin typeface="Marianne"/>
              <a:cs typeface="Marianne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03341" y="2625906"/>
            <a:ext cx="297815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2</a:t>
            </a:r>
            <a:endParaRPr sz="1200">
              <a:latin typeface="Marianne"/>
              <a:cs typeface="Marianne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Repro veratem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fugias se explit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od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</a:t>
            </a:r>
            <a:r>
              <a:rPr sz="1200" spc="31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repudi quatur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si apit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atem.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Ut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volenim agnate 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pratur,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idendit quidit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cumque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etureium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quist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quodias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sus et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qui oditati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umquibus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ad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endis es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utecatur,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solorporem.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Totasse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ribusande volorestrum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que 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rero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modit, 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corepe verro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dolupta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di</a:t>
            </a:r>
            <a:r>
              <a:rPr sz="1200" spc="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arianne"/>
                <a:cs typeface="Marianne"/>
              </a:rPr>
              <a:t>unt.</a:t>
            </a:r>
            <a:endParaRPr sz="1200">
              <a:latin typeface="Marianne"/>
              <a:cs typeface="Mariann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7383" y="2625906"/>
            <a:ext cx="297815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2</a:t>
            </a:r>
            <a:endParaRPr sz="1200">
              <a:latin typeface="Marianne"/>
              <a:cs typeface="Marianne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Repro veratem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fugias se explit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od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</a:t>
            </a:r>
            <a:r>
              <a:rPr sz="1200" spc="31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repudi quatur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si apit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atem.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Ut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volenim agnate 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pratur,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idendit quidit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cumque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etureium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quist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quodias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sus et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qui oditati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umquibus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ad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endis es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utecatur,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solorporem.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Totasse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ribusande volorestrum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que 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rero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modit, 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corepe verro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dolupta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di</a:t>
            </a:r>
            <a:r>
              <a:rPr sz="1200" spc="1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arianne"/>
                <a:cs typeface="Marianne"/>
              </a:rPr>
              <a:t>unt.</a:t>
            </a:r>
            <a:endParaRPr sz="1200">
              <a:latin typeface="Marianne"/>
              <a:cs typeface="Mariann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299" y="1495104"/>
            <a:ext cx="4829175" cy="83311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500"/>
              </a:spcBef>
            </a:pPr>
            <a:r>
              <a:rPr spc="-10" dirty="0"/>
              <a:t>Niveau </a:t>
            </a:r>
            <a:r>
              <a:rPr dirty="0"/>
              <a:t>1 </a:t>
            </a:r>
            <a:r>
              <a:rPr spc="-10" dirty="0"/>
              <a:t>Lorem ipsum</a:t>
            </a:r>
            <a:r>
              <a:rPr spc="-45" dirty="0"/>
              <a:t> </a:t>
            </a:r>
            <a:r>
              <a:rPr dirty="0"/>
              <a:t>dolor  sit </a:t>
            </a:r>
            <a:r>
              <a:rPr spc="-5" dirty="0"/>
              <a:t>amet </a:t>
            </a:r>
            <a:r>
              <a:rPr spc="-15" dirty="0"/>
              <a:t>consectetur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36408" y="142553"/>
            <a:ext cx="1136650" cy="3308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395"/>
              </a:spcBef>
            </a:pPr>
            <a:r>
              <a:rPr sz="750" b="1" spc="-5" dirty="0">
                <a:solidFill>
                  <a:srgbClr val="231F20"/>
                </a:solidFill>
                <a:latin typeface="Marianne"/>
                <a:cs typeface="Marianne"/>
              </a:rPr>
              <a:t>1.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b="1" spc="-6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750">
              <a:latin typeface="Marianne"/>
              <a:cs typeface="Mariann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a. </a:t>
            </a:r>
            <a:r>
              <a:rPr sz="750" b="0" spc="-5" dirty="0">
                <a:solidFill>
                  <a:srgbClr val="231F20"/>
                </a:solidFill>
                <a:latin typeface="Marianne Light"/>
                <a:cs typeface="Marianne Light"/>
              </a:rPr>
              <a:t>Titre </a:t>
            </a:r>
            <a:r>
              <a:rPr sz="750" b="0" spc="5" dirty="0">
                <a:solidFill>
                  <a:srgbClr val="231F20"/>
                </a:solidFill>
                <a:latin typeface="Marianne Light"/>
                <a:cs typeface="Marianne Light"/>
              </a:rPr>
              <a:t>de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la</a:t>
            </a:r>
            <a:r>
              <a:rPr sz="750" b="0" spc="-30" dirty="0">
                <a:solidFill>
                  <a:srgbClr val="231F20"/>
                </a:solidFill>
                <a:latin typeface="Marianne Light"/>
                <a:cs typeface="Marianne Light"/>
              </a:rPr>
              <a:t>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sous-partie</a:t>
            </a:r>
            <a:endParaRPr sz="750">
              <a:latin typeface="Marianne Light"/>
              <a:cs typeface="Marianne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1999" y="7128006"/>
            <a:ext cx="9828530" cy="0"/>
          </a:xfrm>
          <a:custGeom>
            <a:avLst/>
            <a:gdLst/>
            <a:ahLst/>
            <a:cxnLst/>
            <a:rect l="l" t="t" r="r" b="b"/>
            <a:pathLst>
              <a:path w="9828530">
                <a:moveTo>
                  <a:pt x="0" y="0"/>
                </a:moveTo>
                <a:lnTo>
                  <a:pt x="982799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9299" y="2625906"/>
            <a:ext cx="6410325" cy="1974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2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veratem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fugias se explit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od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repudi quatur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si apit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atem.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Ut vole-  nim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agnate 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pratur,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idendit quidit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cumque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etureium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quist</a:t>
            </a:r>
            <a:r>
              <a:rPr sz="1200" spc="7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quodias</a:t>
            </a:r>
            <a:endParaRPr sz="1200" dirty="0">
              <a:latin typeface="Marianne"/>
              <a:cs typeface="Marianne"/>
            </a:endParaRPr>
          </a:p>
          <a:p>
            <a:pPr marL="12700" marR="3592195" algn="just">
              <a:lnSpc>
                <a:spcPct val="166700"/>
              </a:lnSpc>
              <a:spcBef>
                <a:spcPts val="465"/>
              </a:spcBef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3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Lorem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ipsum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dolor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site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amet  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3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Lorem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ipsum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dolor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site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amet  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3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Lorem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ipsum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dolor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site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amet  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3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Lorem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ipsum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dolor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site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amet  Niveau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3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Lorem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ipsum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dolor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site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amet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300" y="7287157"/>
            <a:ext cx="1413510" cy="1428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intitulé </a:t>
            </a:r>
            <a:r>
              <a:rPr sz="750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direction/service</a:t>
            </a:r>
            <a:endParaRPr sz="750">
              <a:latin typeface="Marianne"/>
              <a:cs typeface="Marianne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299" y="1495104"/>
            <a:ext cx="2681605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Niveau </a:t>
            </a:r>
            <a:r>
              <a:rPr dirty="0"/>
              <a:t>1</a:t>
            </a:r>
            <a:r>
              <a:rPr spc="-55" dirty="0"/>
              <a:t> </a:t>
            </a:r>
            <a:r>
              <a:rPr spc="-10" dirty="0"/>
              <a:t>Lorem  ipsum</a:t>
            </a:r>
            <a:r>
              <a:rPr spc="-15" dirty="0"/>
              <a:t> </a:t>
            </a:r>
            <a:r>
              <a:rPr dirty="0"/>
              <a:t>dolor</a:t>
            </a:r>
          </a:p>
          <a:p>
            <a:pPr marL="12700">
              <a:lnSpc>
                <a:spcPts val="3000"/>
              </a:lnSpc>
            </a:pPr>
            <a:r>
              <a:rPr dirty="0"/>
              <a:t>sit</a:t>
            </a:r>
            <a:r>
              <a:rPr spc="-10" dirty="0"/>
              <a:t> </a:t>
            </a:r>
            <a:r>
              <a:rPr spc="-5" dirty="0"/>
              <a:t>amet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36408" y="142553"/>
            <a:ext cx="1136650" cy="3308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395"/>
              </a:spcBef>
            </a:pPr>
            <a:r>
              <a:rPr sz="750" b="1" spc="-5" dirty="0">
                <a:solidFill>
                  <a:srgbClr val="231F20"/>
                </a:solidFill>
                <a:latin typeface="Marianne"/>
                <a:cs typeface="Marianne"/>
              </a:rPr>
              <a:t>1.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Titre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b="1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b="1" spc="-6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b="1" spc="5" dirty="0">
                <a:solidFill>
                  <a:srgbClr val="231F20"/>
                </a:solidFill>
                <a:latin typeface="Marianne"/>
                <a:cs typeface="Marianne"/>
              </a:rPr>
              <a:t>partie</a:t>
            </a:r>
            <a:endParaRPr sz="750">
              <a:latin typeface="Marianne"/>
              <a:cs typeface="Mariann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a. </a:t>
            </a:r>
            <a:r>
              <a:rPr sz="750" b="0" spc="-5" dirty="0">
                <a:solidFill>
                  <a:srgbClr val="231F20"/>
                </a:solidFill>
                <a:latin typeface="Marianne Light"/>
                <a:cs typeface="Marianne Light"/>
              </a:rPr>
              <a:t>Titre </a:t>
            </a:r>
            <a:r>
              <a:rPr sz="750" b="0" spc="5" dirty="0">
                <a:solidFill>
                  <a:srgbClr val="231F20"/>
                </a:solidFill>
                <a:latin typeface="Marianne Light"/>
                <a:cs typeface="Marianne Light"/>
              </a:rPr>
              <a:t>de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la</a:t>
            </a:r>
            <a:r>
              <a:rPr sz="750" b="0" spc="-30" dirty="0">
                <a:solidFill>
                  <a:srgbClr val="231F20"/>
                </a:solidFill>
                <a:latin typeface="Marianne Light"/>
                <a:cs typeface="Marianne Light"/>
              </a:rPr>
              <a:t> </a:t>
            </a:r>
            <a:r>
              <a:rPr sz="750" b="0" dirty="0">
                <a:solidFill>
                  <a:srgbClr val="231F20"/>
                </a:solidFill>
                <a:latin typeface="Marianne Light"/>
                <a:cs typeface="Marianne Light"/>
              </a:rPr>
              <a:t>sous-partie</a:t>
            </a:r>
            <a:endParaRPr sz="750">
              <a:latin typeface="Marianne Light"/>
              <a:cs typeface="Marianne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1999" y="7128006"/>
            <a:ext cx="9828530" cy="0"/>
          </a:xfrm>
          <a:custGeom>
            <a:avLst/>
            <a:gdLst/>
            <a:ahLst/>
            <a:cxnLst/>
            <a:rect l="l" t="t" r="r" b="b"/>
            <a:pathLst>
              <a:path w="9828530">
                <a:moveTo>
                  <a:pt x="0" y="0"/>
                </a:moveTo>
                <a:lnTo>
                  <a:pt x="982799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9299" y="3068707"/>
            <a:ext cx="269557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231F20"/>
                </a:solidFill>
                <a:latin typeface="Marianne"/>
                <a:cs typeface="Marianne"/>
              </a:rPr>
              <a:t>NIVEAU </a:t>
            </a:r>
            <a:r>
              <a:rPr sz="1200" b="1" dirty="0">
                <a:solidFill>
                  <a:srgbClr val="231F20"/>
                </a:solidFill>
                <a:latin typeface="Marianne"/>
                <a:cs typeface="Marianne"/>
              </a:rPr>
              <a:t>2</a:t>
            </a:r>
            <a:endParaRPr sz="1200" dirty="0">
              <a:latin typeface="Marianne"/>
              <a:cs typeface="Marianne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Repro veratem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fugias se explit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od 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am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repudi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quatur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si apit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atem.</a:t>
            </a:r>
            <a:r>
              <a:rPr sz="1200" spc="310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Ut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volenim  agnate  </a:t>
            </a:r>
            <a:r>
              <a:rPr sz="1200" spc="-25" dirty="0">
                <a:solidFill>
                  <a:srgbClr val="231F20"/>
                </a:solidFill>
                <a:latin typeface="Marianne"/>
                <a:cs typeface="Marianne"/>
              </a:rPr>
              <a:t>pratur,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idendit quidit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estis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cumque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es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ex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et  etureium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quist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quodias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sus et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qui  oditati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umquibus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ad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endis es uteca-  </a:t>
            </a:r>
            <a:r>
              <a:rPr sz="1200" spc="-35" dirty="0">
                <a:solidFill>
                  <a:srgbClr val="231F20"/>
                </a:solidFill>
                <a:latin typeface="Marianne"/>
                <a:cs typeface="Marianne"/>
              </a:rPr>
              <a:t>tur,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solorporem. </a:t>
            </a:r>
            <a:r>
              <a:rPr sz="1200" spc="-20" dirty="0">
                <a:solidFill>
                  <a:srgbClr val="231F20"/>
                </a:solidFill>
                <a:latin typeface="Marianne"/>
                <a:cs typeface="Marianne"/>
              </a:rPr>
              <a:t>Totasse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ribusande  volorestrum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que 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rero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modit,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corepe  verro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dolupta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di</a:t>
            </a:r>
            <a:r>
              <a:rPr sz="1200" spc="5" dirty="0">
                <a:solidFill>
                  <a:srgbClr val="231F20"/>
                </a:solidFill>
                <a:latin typeface="Marianne"/>
                <a:cs typeface="Marianne"/>
              </a:rPr>
              <a:t> unt.</a:t>
            </a:r>
            <a:endParaRPr sz="1200" dirty="0">
              <a:latin typeface="Marianne"/>
              <a:cs typeface="Marianne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Id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eiundi aut aut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etur?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Hil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eossum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sum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ius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di qui debitat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ionsenienia 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sum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autem eatia possin net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rem </a:t>
            </a:r>
            <a:r>
              <a:rPr sz="1200" spc="-15" dirty="0">
                <a:solidFill>
                  <a:srgbClr val="231F20"/>
                </a:solidFill>
                <a:latin typeface="Marianne"/>
                <a:cs typeface="Marianne"/>
              </a:rPr>
              <a:t>ac- 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cab </a:t>
            </a:r>
            <a:r>
              <a:rPr sz="1200" spc="-10" dirty="0">
                <a:solidFill>
                  <a:srgbClr val="231F20"/>
                </a:solidFill>
                <a:latin typeface="Marianne"/>
                <a:cs typeface="Marianne"/>
              </a:rPr>
              <a:t>ipsustota </a:t>
            </a:r>
            <a:r>
              <a:rPr sz="1200" dirty="0">
                <a:solidFill>
                  <a:srgbClr val="231F20"/>
                </a:solidFill>
                <a:latin typeface="Marianne"/>
                <a:cs typeface="Marianne"/>
              </a:rPr>
              <a:t>qui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doluptatin</a:t>
            </a:r>
            <a:r>
              <a:rPr sz="1200" spc="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arianne"/>
                <a:cs typeface="Marianne"/>
              </a:rPr>
              <a:t>repelit</a:t>
            </a:r>
            <a:endParaRPr sz="1200" dirty="0">
              <a:latin typeface="Marianne"/>
              <a:cs typeface="Mariann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44303" y="1596707"/>
            <a:ext cx="6715696" cy="50821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19300" y="7287157"/>
            <a:ext cx="1413510" cy="1428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intitulé </a:t>
            </a:r>
            <a:r>
              <a:rPr sz="750" spc="5" dirty="0">
                <a:solidFill>
                  <a:srgbClr val="231F20"/>
                </a:solidFill>
                <a:latin typeface="Marianne"/>
                <a:cs typeface="Marianne"/>
              </a:rPr>
              <a:t>de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la</a:t>
            </a:r>
            <a:r>
              <a:rPr sz="750" spc="-45" dirty="0">
                <a:solidFill>
                  <a:srgbClr val="231F20"/>
                </a:solidFill>
                <a:latin typeface="Marianne"/>
                <a:cs typeface="Marianne"/>
              </a:rPr>
              <a:t> </a:t>
            </a:r>
            <a:r>
              <a:rPr sz="750" dirty="0">
                <a:solidFill>
                  <a:srgbClr val="231F20"/>
                </a:solidFill>
                <a:latin typeface="Marianne"/>
                <a:cs typeface="Marianne"/>
              </a:rPr>
              <a:t>direction/service</a:t>
            </a:r>
            <a:endParaRPr sz="750">
              <a:latin typeface="Marianne"/>
              <a:cs typeface="Mariann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00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pc="10" dirty="0"/>
              <a:t>XX/XX/XXXX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3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534</Words>
  <Application>Microsoft Office PowerPoint</Application>
  <PresentationFormat>Personnalisé</PresentationFormat>
  <Paragraphs>57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Calibri</vt:lpstr>
      <vt:lpstr>Marianne</vt:lpstr>
      <vt:lpstr>Marianne Light</vt:lpstr>
      <vt:lpstr>Office Theme</vt:lpstr>
      <vt:lpstr>Présentation PowerPoint</vt:lpstr>
      <vt:lpstr>Sommaire</vt:lpstr>
      <vt:lpstr>1. Titre de la partie</vt:lpstr>
      <vt:lpstr>Niveau 1 Lorem ipsum dolor  sit amet consectetur</vt:lpstr>
      <vt:lpstr>Niveau 1 Lorem ipsum dolor  sit amet consectetur</vt:lpstr>
      <vt:lpstr>Niveau 1 Lorem  ipsum dolor sit amet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 AMET CONSECTETUR lorem ipsum dolor sit amet consectetur</dc:title>
  <dc:creator>VALENTIN CARDON</dc:creator>
  <cp:lastModifiedBy>VALENTIN CARDON</cp:lastModifiedBy>
  <cp:revision>5</cp:revision>
  <dcterms:created xsi:type="dcterms:W3CDTF">2020-03-06T14:23:17Z</dcterms:created>
  <dcterms:modified xsi:type="dcterms:W3CDTF">2020-03-09T10:00:50Z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2020-03-06T00:00:00Z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2020-03-06T00:00:00Z</vt:filetime>
  </property>
</Properties>
</file>