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6" r:id="rId2"/>
    <p:sldMasterId id="2147483748" r:id="rId3"/>
    <p:sldMasterId id="2147483761" r:id="rId4"/>
    <p:sldMasterId id="2147483773" r:id="rId5"/>
    <p:sldMasterId id="2147483785" r:id="rId6"/>
    <p:sldMasterId id="2147483798" r:id="rId7"/>
  </p:sldMasterIdLst>
  <p:notesMasterIdLst>
    <p:notesMasterId r:id="rId33"/>
  </p:notesMasterIdLst>
  <p:handoutMasterIdLst>
    <p:handoutMasterId r:id="rId34"/>
  </p:handoutMasterIdLst>
  <p:sldIdLst>
    <p:sldId id="257" r:id="rId8"/>
    <p:sldId id="285" r:id="rId9"/>
    <p:sldId id="270" r:id="rId10"/>
    <p:sldId id="268" r:id="rId11"/>
    <p:sldId id="293" r:id="rId12"/>
    <p:sldId id="281" r:id="rId13"/>
    <p:sldId id="283" r:id="rId14"/>
    <p:sldId id="278" r:id="rId15"/>
    <p:sldId id="279" r:id="rId16"/>
    <p:sldId id="280" r:id="rId17"/>
    <p:sldId id="262" r:id="rId18"/>
    <p:sldId id="289" r:id="rId19"/>
    <p:sldId id="290" r:id="rId20"/>
    <p:sldId id="291" r:id="rId21"/>
    <p:sldId id="292" r:id="rId22"/>
    <p:sldId id="259" r:id="rId23"/>
    <p:sldId id="260" r:id="rId24"/>
    <p:sldId id="258" r:id="rId25"/>
    <p:sldId id="271" r:id="rId26"/>
    <p:sldId id="272" r:id="rId27"/>
    <p:sldId id="273" r:id="rId28"/>
    <p:sldId id="274" r:id="rId29"/>
    <p:sldId id="275" r:id="rId30"/>
    <p:sldId id="282" r:id="rId31"/>
    <p:sldId id="294" r:id="rId32"/>
  </p:sldIdLst>
  <p:sldSz cx="9144000" cy="6858000" type="screen4x3"/>
  <p:notesSz cx="6797675" cy="9926638"/>
  <p:defaultTextStyle>
    <a:defPPr>
      <a:defRPr lang="fr-FR"/>
    </a:defPPr>
    <a:lvl1pPr marL="0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7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9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4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8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81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6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7" algn="l" defTabSz="9141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72"/>
    <a:srgbClr val="6699FF"/>
    <a:srgbClr val="606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18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</c:f>
              <c:strCache>
                <c:ptCount val="1"/>
                <c:pt idx="0">
                  <c:v>En REP</c:v>
                </c:pt>
              </c:strCache>
            </c:strRef>
          </c:tx>
          <c:invertIfNegative val="0"/>
          <c:cat>
            <c:strRef>
              <c:f>Feuil1!$B$3:$B$7</c:f>
              <c:strCache>
                <c:ptCount val="5"/>
                <c:pt idx="0">
                  <c:v>CALVADOS</c:v>
                </c:pt>
                <c:pt idx="1">
                  <c:v>MANCHE</c:v>
                </c:pt>
                <c:pt idx="2">
                  <c:v>ORNE</c:v>
                </c:pt>
                <c:pt idx="3">
                  <c:v>ACADEMIE</c:v>
                </c:pt>
                <c:pt idx="4">
                  <c:v>France METRO</c:v>
                </c:pt>
              </c:strCache>
            </c:strRef>
          </c:cat>
          <c:val>
            <c:numRef>
              <c:f>Feuil1!$C$3:$C$7</c:f>
              <c:numCache>
                <c:formatCode>0.0</c:formatCode>
                <c:ptCount val="5"/>
                <c:pt idx="0">
                  <c:v>42.49075263331185</c:v>
                </c:pt>
                <c:pt idx="1">
                  <c:v>26.026372761267485</c:v>
                </c:pt>
                <c:pt idx="2">
                  <c:v>27.067998597967041</c:v>
                </c:pt>
                <c:pt idx="3">
                  <c:v>35.893905966122354</c:v>
                </c:pt>
                <c:pt idx="4">
                  <c:v>18.602763276308433</c:v>
                </c:pt>
              </c:numCache>
            </c:numRef>
          </c:val>
        </c:ser>
        <c:ser>
          <c:idx val="1"/>
          <c:order val="1"/>
          <c:tx>
            <c:strRef>
              <c:f>Feuil1!$D$2</c:f>
              <c:strCache>
                <c:ptCount val="1"/>
                <c:pt idx="0">
                  <c:v>En REP +</c:v>
                </c:pt>
              </c:strCache>
            </c:strRef>
          </c:tx>
          <c:invertIfNegative val="0"/>
          <c:cat>
            <c:strRef>
              <c:f>Feuil1!$B$3:$B$7</c:f>
              <c:strCache>
                <c:ptCount val="5"/>
                <c:pt idx="0">
                  <c:v>CALVADOS</c:v>
                </c:pt>
                <c:pt idx="1">
                  <c:v>MANCHE</c:v>
                </c:pt>
                <c:pt idx="2">
                  <c:v>ORNE</c:v>
                </c:pt>
                <c:pt idx="3">
                  <c:v>ACADEMIE</c:v>
                </c:pt>
                <c:pt idx="4">
                  <c:v>France METRO</c:v>
                </c:pt>
              </c:strCache>
            </c:strRef>
          </c:cat>
          <c:val>
            <c:numRef>
              <c:f>Feuil1!$D$3:$D$7</c:f>
              <c:numCache>
                <c:formatCode>0.0</c:formatCode>
                <c:ptCount val="5"/>
                <c:pt idx="0">
                  <c:v>25.625761917578334</c:v>
                </c:pt>
                <c:pt idx="1">
                  <c:v>24.142229219969831</c:v>
                </c:pt>
                <c:pt idx="2">
                  <c:v>43.012162155673686</c:v>
                </c:pt>
                <c:pt idx="3">
                  <c:v>30.221849166159505</c:v>
                </c:pt>
                <c:pt idx="4">
                  <c:v>25.179226314413977</c:v>
                </c:pt>
              </c:numCache>
            </c:numRef>
          </c:val>
        </c:ser>
        <c:ser>
          <c:idx val="2"/>
          <c:order val="2"/>
          <c:tx>
            <c:strRef>
              <c:f>Feuil1!$E$2</c:f>
              <c:strCache>
                <c:ptCount val="1"/>
                <c:pt idx="0">
                  <c:v>Hors éducation prioritaire</c:v>
                </c:pt>
              </c:strCache>
            </c:strRef>
          </c:tx>
          <c:invertIfNegative val="0"/>
          <c:cat>
            <c:strRef>
              <c:f>Feuil1!$B$3:$B$7</c:f>
              <c:strCache>
                <c:ptCount val="5"/>
                <c:pt idx="0">
                  <c:v>CALVADOS</c:v>
                </c:pt>
                <c:pt idx="1">
                  <c:v>MANCHE</c:v>
                </c:pt>
                <c:pt idx="2">
                  <c:v>ORNE</c:v>
                </c:pt>
                <c:pt idx="3">
                  <c:v>ACADEMIE</c:v>
                </c:pt>
                <c:pt idx="4">
                  <c:v>France METRO</c:v>
                </c:pt>
              </c:strCache>
            </c:strRef>
          </c:cat>
          <c:val>
            <c:numRef>
              <c:f>Feuil1!$E$3:$E$7</c:f>
              <c:numCache>
                <c:formatCode>0.0</c:formatCode>
                <c:ptCount val="5"/>
                <c:pt idx="0">
                  <c:v>11.931878981406054</c:v>
                </c:pt>
                <c:pt idx="1">
                  <c:v>20.401121673480166</c:v>
                </c:pt>
                <c:pt idx="2">
                  <c:v>16.181955683567278</c:v>
                </c:pt>
                <c:pt idx="3">
                  <c:v>15.49239753855341</c:v>
                </c:pt>
                <c:pt idx="4">
                  <c:v>9.6704341492711006</c:v>
                </c:pt>
              </c:numCache>
            </c:numRef>
          </c:val>
        </c:ser>
        <c:ser>
          <c:idx val="3"/>
          <c:order val="3"/>
          <c:tx>
            <c:strRef>
              <c:f>Feuil1!$F$2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Feuil1!$B$3:$B$7</c:f>
              <c:strCache>
                <c:ptCount val="5"/>
                <c:pt idx="0">
                  <c:v>CALVADOS</c:v>
                </c:pt>
                <c:pt idx="1">
                  <c:v>MANCHE</c:v>
                </c:pt>
                <c:pt idx="2">
                  <c:v>ORNE</c:v>
                </c:pt>
                <c:pt idx="3">
                  <c:v>ACADEMIE</c:v>
                </c:pt>
                <c:pt idx="4">
                  <c:v>France METRO</c:v>
                </c:pt>
              </c:strCache>
            </c:strRef>
          </c:cat>
          <c:val>
            <c:numRef>
              <c:f>Feuil1!$F$3:$F$7</c:f>
              <c:numCache>
                <c:formatCode>0.0</c:formatCode>
                <c:ptCount val="5"/>
                <c:pt idx="0">
                  <c:v>13.745072273324574</c:v>
                </c:pt>
                <c:pt idx="1">
                  <c:v>20.704585711474106</c:v>
                </c:pt>
                <c:pt idx="2">
                  <c:v>17.069751139151791</c:v>
                </c:pt>
                <c:pt idx="3">
                  <c:v>16.630211013896069</c:v>
                </c:pt>
                <c:pt idx="4">
                  <c:v>11.502990769865415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774656"/>
        <c:axId val="6459392"/>
      </c:barChart>
      <c:catAx>
        <c:axId val="6077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6459392"/>
        <c:crosses val="autoZero"/>
        <c:auto val="1"/>
        <c:lblAlgn val="ctr"/>
        <c:lblOffset val="100"/>
        <c:noMultiLvlLbl val="0"/>
      </c:catAx>
      <c:valAx>
        <c:axId val="6459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07746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fr-FR"/>
          </a:p>
        </c:txPr>
      </c:legendEntry>
      <c:layout>
        <c:manualLayout>
          <c:xMode val="edge"/>
          <c:yMode val="edge"/>
          <c:x val="0.71408046785237644"/>
          <c:y val="0.2197263046730617"/>
          <c:w val="0.27252439602350792"/>
          <c:h val="0.6485115759075100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Calvados</c:v>
                </c:pt>
              </c:strCache>
            </c:strRef>
          </c:tx>
          <c:invertIfNegative val="0"/>
          <c:cat>
            <c:strRef>
              <c:f>Feuil1!$B$3:$E$3</c:f>
              <c:strCache>
                <c:ptCount val="4"/>
                <c:pt idx="0">
                  <c:v>REP+</c:v>
                </c:pt>
                <c:pt idx="1">
                  <c:v>REP</c:v>
                </c:pt>
                <c:pt idx="2">
                  <c:v>Hors REP</c:v>
                </c:pt>
                <c:pt idx="3">
                  <c:v>TOTAL</c:v>
                </c:pt>
              </c:strCache>
            </c:strRef>
          </c:cat>
          <c:val>
            <c:numRef>
              <c:f>Feuil1!$B$4:$E$4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24.5</c:v>
                </c:pt>
                <c:pt idx="3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Manche</c:v>
                </c:pt>
              </c:strCache>
            </c:strRef>
          </c:tx>
          <c:invertIfNegative val="0"/>
          <c:cat>
            <c:strRef>
              <c:f>Feuil1!$B$3:$E$3</c:f>
              <c:strCache>
                <c:ptCount val="4"/>
                <c:pt idx="0">
                  <c:v>REP+</c:v>
                </c:pt>
                <c:pt idx="1">
                  <c:v>REP</c:v>
                </c:pt>
                <c:pt idx="2">
                  <c:v>Hors REP</c:v>
                </c:pt>
                <c:pt idx="3">
                  <c:v>TOTAL</c:v>
                </c:pt>
              </c:strCache>
            </c:strRef>
          </c:cat>
          <c:val>
            <c:numRef>
              <c:f>Feuil1!$B$5:$E$5</c:f>
              <c:numCache>
                <c:formatCode>General</c:formatCode>
                <c:ptCount val="4"/>
                <c:pt idx="0">
                  <c:v>2</c:v>
                </c:pt>
                <c:pt idx="1">
                  <c:v>4.75</c:v>
                </c:pt>
                <c:pt idx="2">
                  <c:v>11</c:v>
                </c:pt>
                <c:pt idx="3">
                  <c:v>17.75</c:v>
                </c:pt>
              </c:numCache>
            </c:numRef>
          </c:val>
        </c:ser>
        <c:ser>
          <c:idx val="2"/>
          <c:order val="2"/>
          <c:tx>
            <c:strRef>
              <c:f>Feuil1!$A$6</c:f>
              <c:strCache>
                <c:ptCount val="1"/>
                <c:pt idx="0">
                  <c:v>Orne</c:v>
                </c:pt>
              </c:strCache>
            </c:strRef>
          </c:tx>
          <c:invertIfNegative val="0"/>
          <c:cat>
            <c:strRef>
              <c:f>Feuil1!$B$3:$E$3</c:f>
              <c:strCache>
                <c:ptCount val="4"/>
                <c:pt idx="0">
                  <c:v>REP+</c:v>
                </c:pt>
                <c:pt idx="1">
                  <c:v>REP</c:v>
                </c:pt>
                <c:pt idx="2">
                  <c:v>Hors REP</c:v>
                </c:pt>
                <c:pt idx="3">
                  <c:v>TOTAL</c:v>
                </c:pt>
              </c:strCache>
            </c:strRef>
          </c:cat>
          <c:val>
            <c:numRef>
              <c:f>Feuil1!$B$6:$E$6</c:f>
              <c:numCache>
                <c:formatCode>General</c:formatCode>
                <c:ptCount val="4"/>
                <c:pt idx="0">
                  <c:v>3</c:v>
                </c:pt>
                <c:pt idx="1">
                  <c:v>1.5</c:v>
                </c:pt>
                <c:pt idx="2">
                  <c:v>12.5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Feuil1!$A$7</c:f>
              <c:strCache>
                <c:ptCount val="1"/>
                <c:pt idx="0">
                  <c:v>Académie</c:v>
                </c:pt>
              </c:strCache>
            </c:strRef>
          </c:tx>
          <c:invertIfNegative val="0"/>
          <c:cat>
            <c:strRef>
              <c:f>Feuil1!$B$3:$E$3</c:f>
              <c:strCache>
                <c:ptCount val="4"/>
                <c:pt idx="0">
                  <c:v>REP+</c:v>
                </c:pt>
                <c:pt idx="1">
                  <c:v>REP</c:v>
                </c:pt>
                <c:pt idx="2">
                  <c:v>Hors REP</c:v>
                </c:pt>
                <c:pt idx="3">
                  <c:v>TOTAL</c:v>
                </c:pt>
              </c:strCache>
            </c:strRef>
          </c:cat>
          <c:val>
            <c:numRef>
              <c:f>Feuil1!$B$7:$E$7</c:f>
              <c:numCache>
                <c:formatCode>General</c:formatCode>
                <c:ptCount val="4"/>
                <c:pt idx="0">
                  <c:v>8</c:v>
                </c:pt>
                <c:pt idx="1">
                  <c:v>19.25</c:v>
                </c:pt>
                <c:pt idx="2">
                  <c:v>48</c:v>
                </c:pt>
                <c:pt idx="3">
                  <c:v>75.25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3552"/>
        <c:axId val="32905088"/>
      </c:barChart>
      <c:catAx>
        <c:axId val="3290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32905088"/>
        <c:crosses val="autoZero"/>
        <c:auto val="1"/>
        <c:lblAlgn val="ctr"/>
        <c:lblOffset val="100"/>
        <c:noMultiLvlLbl val="0"/>
      </c:catAx>
      <c:valAx>
        <c:axId val="3290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3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075E-3C8D-4147-BEDB-49B1E17A2677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B4D1-E013-4607-9282-C954C843F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61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CDD58-ADFE-408F-BD87-8E84B4B2B7D5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04EF-F031-4398-86CA-56F92F8C2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05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7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9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4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8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1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6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7" algn="l" defTabSz="9141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5 journées de formation-action</a:t>
            </a:r>
            <a:r>
              <a:rPr lang="fr-FR" b="1" baseline="0" dirty="0" smtClean="0"/>
              <a:t> </a:t>
            </a:r>
            <a:r>
              <a:rPr lang="fr-FR" baseline="0" dirty="0" smtClean="0"/>
              <a:t>:</a:t>
            </a:r>
          </a:p>
          <a:p>
            <a:r>
              <a:rPr lang="fr-FR" baseline="0" dirty="0" smtClean="0"/>
              <a:t>2 journées disciplinaires pour l’appropriation des nouveaux programmes</a:t>
            </a:r>
          </a:p>
          <a:p>
            <a:r>
              <a:rPr lang="fr-FR" baseline="0" dirty="0" smtClean="0"/>
              <a:t>3 journées transversales pour l’appropriation des enjeux globaux de la réforme et bâtir le projet de chaque EPLE : 1 journée en BE pour des délégations d’établissement (issues généralement des Conseils Pédagogiques), 2 journées de formation-action en EPLE avec présence à la demande de formateurs et/ou d’inspecteurs.</a:t>
            </a:r>
          </a:p>
          <a:p>
            <a:endParaRPr lang="fr-FR" baseline="0" dirty="0" smtClean="0"/>
          </a:p>
          <a:p>
            <a:r>
              <a:rPr lang="fr-FR" b="1" baseline="0" dirty="0" smtClean="0"/>
              <a:t>Une organisation à l’échelle de l’EPLE </a:t>
            </a:r>
            <a:r>
              <a:rPr lang="fr-FR" baseline="0" dirty="0" smtClean="0"/>
              <a:t>: </a:t>
            </a:r>
          </a:p>
          <a:p>
            <a:r>
              <a:rPr lang="fr-FR" baseline="0" dirty="0" smtClean="0"/>
              <a:t>Choix académique correspondant à l’un des enjeux de la réforme : le faire équipe autour de l’élève.</a:t>
            </a:r>
          </a:p>
          <a:p>
            <a:endParaRPr lang="fr-FR" baseline="0" dirty="0" smtClean="0"/>
          </a:p>
          <a:p>
            <a:r>
              <a:rPr lang="fr-FR" b="1" baseline="0" dirty="0" smtClean="0"/>
              <a:t>Accompagnement à la demande </a:t>
            </a:r>
            <a:r>
              <a:rPr lang="fr-FR" baseline="0" dirty="0" smtClean="0"/>
              <a:t>:</a:t>
            </a:r>
          </a:p>
          <a:p>
            <a:r>
              <a:rPr lang="fr-FR" baseline="0" dirty="0" smtClean="0"/>
              <a:t>Pour information : </a:t>
            </a:r>
          </a:p>
          <a:p>
            <a:r>
              <a:rPr lang="fr-FR" baseline="0" dirty="0" smtClean="0"/>
              <a:t>144 EPLE sur 146 ont participé à la J1 en Bassin d’Education.</a:t>
            </a:r>
          </a:p>
          <a:p>
            <a:r>
              <a:rPr lang="fr-FR" baseline="0" dirty="0" smtClean="0"/>
              <a:t>90 EPLE sur 146 ont été accompagnés (sur leur demande) en J2 et/ou J3 soit 61%.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5651-6E2C-1A4C-B77D-56570F5F941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47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3" y="2130464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3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046C-E6B7-4361-BAD2-02EF251732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57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6B23-2A07-4E93-A008-13147C38AD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2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595D-3567-4335-BF53-85B43C058C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59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639" y="6245732"/>
            <a:ext cx="2134255" cy="475709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9" y="6452823"/>
            <a:ext cx="2894382" cy="26861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3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4" y="2131099"/>
            <a:ext cx="7772400" cy="14693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099"/>
          </a:xfrm>
        </p:spPr>
        <p:txBody>
          <a:bodyPr/>
          <a:lstStyle>
            <a:lvl1pPr marL="0" indent="0" algn="ctr">
              <a:buNone/>
              <a:defRPr/>
            </a:lvl1pPr>
            <a:lvl2pPr marL="423136" indent="0" algn="ctr">
              <a:buNone/>
              <a:defRPr/>
            </a:lvl2pPr>
            <a:lvl3pPr marL="846310" indent="0" algn="ctr">
              <a:buNone/>
              <a:defRPr/>
            </a:lvl3pPr>
            <a:lvl4pPr marL="1269472" indent="0" algn="ctr">
              <a:buNone/>
              <a:defRPr/>
            </a:lvl4pPr>
            <a:lvl5pPr marL="1692631" indent="0" algn="ctr">
              <a:buNone/>
              <a:defRPr/>
            </a:lvl5pPr>
            <a:lvl6pPr marL="2115774" indent="0" algn="ctr">
              <a:buNone/>
              <a:defRPr/>
            </a:lvl6pPr>
            <a:lvl7pPr marL="2538940" indent="0" algn="ctr">
              <a:buNone/>
              <a:defRPr/>
            </a:lvl7pPr>
            <a:lvl8pPr marL="2962099" indent="0" algn="ctr">
              <a:buNone/>
              <a:defRPr/>
            </a:lvl8pPr>
            <a:lvl9pPr marL="338526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1433-9955-4B34-90D7-CF53524B1B2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83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92C2-5146-446B-B929-AA8B55C82FF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4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572"/>
            <a:ext cx="7772400" cy="136257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7216"/>
            <a:ext cx="7772400" cy="1499435"/>
          </a:xfrm>
        </p:spPr>
        <p:txBody>
          <a:bodyPr anchor="b"/>
          <a:lstStyle>
            <a:lvl1pPr marL="0" indent="0">
              <a:buNone/>
              <a:defRPr sz="1800"/>
            </a:lvl1pPr>
            <a:lvl2pPr marL="423136" indent="0">
              <a:buNone/>
              <a:defRPr sz="1700"/>
            </a:lvl2pPr>
            <a:lvl3pPr marL="846310" indent="0">
              <a:buNone/>
              <a:defRPr sz="1500"/>
            </a:lvl3pPr>
            <a:lvl4pPr marL="1269472" indent="0">
              <a:buNone/>
              <a:defRPr sz="1300"/>
            </a:lvl4pPr>
            <a:lvl5pPr marL="1692631" indent="0">
              <a:buNone/>
              <a:defRPr sz="1300"/>
            </a:lvl5pPr>
            <a:lvl6pPr marL="2115774" indent="0">
              <a:buNone/>
              <a:defRPr sz="1300"/>
            </a:lvl6pPr>
            <a:lvl7pPr marL="2538940" indent="0">
              <a:buNone/>
              <a:defRPr sz="1300"/>
            </a:lvl7pPr>
            <a:lvl8pPr marL="2962099" indent="0">
              <a:buNone/>
              <a:defRPr sz="1300"/>
            </a:lvl8pPr>
            <a:lvl9pPr marL="338526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73463-47E9-4E99-83D0-0190D5E7F41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1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4" y="1980703"/>
            <a:ext cx="3815862" cy="4114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9" y="1980703"/>
            <a:ext cx="3815862" cy="4114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3CAC-230C-4F90-833B-9D18B20508A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86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522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566"/>
            <a:ext cx="4040066" cy="63917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136" indent="0">
              <a:buNone/>
              <a:defRPr sz="1800" b="1"/>
            </a:lvl2pPr>
            <a:lvl3pPr marL="846310" indent="0">
              <a:buNone/>
              <a:defRPr sz="1700" b="1"/>
            </a:lvl3pPr>
            <a:lvl4pPr marL="1269472" indent="0">
              <a:buNone/>
              <a:defRPr sz="1500" b="1"/>
            </a:lvl4pPr>
            <a:lvl5pPr marL="1692631" indent="0">
              <a:buNone/>
              <a:defRPr sz="1500" b="1"/>
            </a:lvl5pPr>
            <a:lvl6pPr marL="2115774" indent="0">
              <a:buNone/>
              <a:defRPr sz="1500" b="1"/>
            </a:lvl6pPr>
            <a:lvl7pPr marL="2538940" indent="0">
              <a:buNone/>
              <a:defRPr sz="1500" b="1"/>
            </a:lvl7pPr>
            <a:lvl8pPr marL="2962099" indent="0">
              <a:buNone/>
              <a:defRPr sz="1500" b="1"/>
            </a:lvl8pPr>
            <a:lvl9pPr marL="3385260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709"/>
            <a:ext cx="4040066" cy="395087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07" y="1535566"/>
            <a:ext cx="4041530" cy="63917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3136" indent="0">
              <a:buNone/>
              <a:defRPr sz="1800" b="1"/>
            </a:lvl2pPr>
            <a:lvl3pPr marL="846310" indent="0">
              <a:buNone/>
              <a:defRPr sz="1700" b="1"/>
            </a:lvl3pPr>
            <a:lvl4pPr marL="1269472" indent="0">
              <a:buNone/>
              <a:defRPr sz="1500" b="1"/>
            </a:lvl4pPr>
            <a:lvl5pPr marL="1692631" indent="0">
              <a:buNone/>
              <a:defRPr sz="1500" b="1"/>
            </a:lvl5pPr>
            <a:lvl6pPr marL="2115774" indent="0">
              <a:buNone/>
              <a:defRPr sz="1500" b="1"/>
            </a:lvl6pPr>
            <a:lvl7pPr marL="2538940" indent="0">
              <a:buNone/>
              <a:defRPr sz="1500" b="1"/>
            </a:lvl7pPr>
            <a:lvl8pPr marL="2962099" indent="0">
              <a:buNone/>
              <a:defRPr sz="1500" b="1"/>
            </a:lvl8pPr>
            <a:lvl9pPr marL="3385260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07" y="2174709"/>
            <a:ext cx="4041530" cy="395087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285A-C1AB-40EF-8FE5-93D46813D54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7B32-7880-4134-ADDD-ACDA79D330B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7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B109-3719-442C-A4CE-A8E8B5EA808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37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FB34-125F-473F-B953-098C13FA56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847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9" y="273726"/>
            <a:ext cx="3008435" cy="11610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9" y="273728"/>
            <a:ext cx="5111262" cy="585186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9" y="1434771"/>
            <a:ext cx="3008435" cy="4690812"/>
          </a:xfrm>
        </p:spPr>
        <p:txBody>
          <a:bodyPr/>
          <a:lstStyle>
            <a:lvl1pPr marL="0" indent="0">
              <a:buNone/>
              <a:defRPr sz="1300"/>
            </a:lvl1pPr>
            <a:lvl2pPr marL="423136" indent="0">
              <a:buNone/>
              <a:defRPr sz="1200"/>
            </a:lvl2pPr>
            <a:lvl3pPr marL="846310" indent="0">
              <a:buNone/>
              <a:defRPr sz="900"/>
            </a:lvl3pPr>
            <a:lvl4pPr marL="1269472" indent="0">
              <a:buNone/>
              <a:defRPr sz="800"/>
            </a:lvl4pPr>
            <a:lvl5pPr marL="1692631" indent="0">
              <a:buNone/>
              <a:defRPr sz="800"/>
            </a:lvl5pPr>
            <a:lvl6pPr marL="2115774" indent="0">
              <a:buNone/>
              <a:defRPr sz="800"/>
            </a:lvl6pPr>
            <a:lvl7pPr marL="2538940" indent="0">
              <a:buNone/>
              <a:defRPr sz="800"/>
            </a:lvl7pPr>
            <a:lvl8pPr marL="2962099" indent="0">
              <a:buNone/>
              <a:defRPr sz="800"/>
            </a:lvl8pPr>
            <a:lvl9pPr marL="338526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712C-16D4-4770-948A-29CAAF1AAC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24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5" y="4800607"/>
            <a:ext cx="5486400" cy="56698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5" y="612109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3136" indent="0">
              <a:buNone/>
              <a:defRPr sz="2600"/>
            </a:lvl2pPr>
            <a:lvl3pPr marL="846310" indent="0">
              <a:buNone/>
              <a:defRPr sz="2200"/>
            </a:lvl3pPr>
            <a:lvl4pPr marL="1269472" indent="0">
              <a:buNone/>
              <a:defRPr sz="1800"/>
            </a:lvl4pPr>
            <a:lvl5pPr marL="1692631" indent="0">
              <a:buNone/>
              <a:defRPr sz="1800"/>
            </a:lvl5pPr>
            <a:lvl6pPr marL="2115774" indent="0">
              <a:buNone/>
              <a:defRPr sz="1800"/>
            </a:lvl6pPr>
            <a:lvl7pPr marL="2538940" indent="0">
              <a:buNone/>
              <a:defRPr sz="1800"/>
            </a:lvl7pPr>
            <a:lvl8pPr marL="2962099" indent="0">
              <a:buNone/>
              <a:defRPr sz="1800"/>
            </a:lvl8pPr>
            <a:lvl9pPr marL="3385260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5" y="5367598"/>
            <a:ext cx="5486400" cy="804612"/>
          </a:xfrm>
        </p:spPr>
        <p:txBody>
          <a:bodyPr/>
          <a:lstStyle>
            <a:lvl1pPr marL="0" indent="0">
              <a:buNone/>
              <a:defRPr sz="1300"/>
            </a:lvl1pPr>
            <a:lvl2pPr marL="423136" indent="0">
              <a:buNone/>
              <a:defRPr sz="1200"/>
            </a:lvl2pPr>
            <a:lvl3pPr marL="846310" indent="0">
              <a:buNone/>
              <a:defRPr sz="900"/>
            </a:lvl3pPr>
            <a:lvl4pPr marL="1269472" indent="0">
              <a:buNone/>
              <a:defRPr sz="800"/>
            </a:lvl4pPr>
            <a:lvl5pPr marL="1692631" indent="0">
              <a:buNone/>
              <a:defRPr sz="800"/>
            </a:lvl5pPr>
            <a:lvl6pPr marL="2115774" indent="0">
              <a:buNone/>
              <a:defRPr sz="800"/>
            </a:lvl6pPr>
            <a:lvl7pPr marL="2538940" indent="0">
              <a:buNone/>
              <a:defRPr sz="800"/>
            </a:lvl7pPr>
            <a:lvl8pPr marL="2962099" indent="0">
              <a:buNone/>
              <a:defRPr sz="800"/>
            </a:lvl8pPr>
            <a:lvl9pPr marL="338526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DA358-6BD5-4DCF-BCB0-35E4B160CF0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374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87A70-3E0A-423A-85FB-2895CFEA259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391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609099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60" y="609099"/>
            <a:ext cx="5688623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51E1-7C3F-4D34-8979-8EF84B51B5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183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639" y="6245740"/>
            <a:ext cx="2134255" cy="475709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9" y="6452823"/>
            <a:ext cx="2894382" cy="26861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27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4" y="2130464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2427-A7F4-4979-A7C0-E72733AEED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49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F61A-F4E4-4242-8D0E-C81870893B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465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00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61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21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81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294C-CE63-4799-AF88-F99D93CF5B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87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6002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9E37-59B0-4AE5-AA1E-1C1E0BB802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011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8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35" indent="0">
              <a:buNone/>
              <a:defRPr sz="1900" b="1"/>
            </a:lvl2pPr>
            <a:lvl3pPr marL="912036" indent="0">
              <a:buNone/>
              <a:defRPr sz="1800" b="1"/>
            </a:lvl3pPr>
            <a:lvl4pPr marL="1368060" indent="0">
              <a:buNone/>
              <a:defRPr sz="1500" b="1"/>
            </a:lvl4pPr>
            <a:lvl5pPr marL="1824073" indent="0">
              <a:buNone/>
              <a:defRPr sz="1500" b="1"/>
            </a:lvl5pPr>
            <a:lvl6pPr marL="2280093" indent="0">
              <a:buNone/>
              <a:defRPr sz="1500" b="1"/>
            </a:lvl6pPr>
            <a:lvl7pPr marL="2736113" indent="0">
              <a:buNone/>
              <a:defRPr sz="1500" b="1"/>
            </a:lvl7pPr>
            <a:lvl8pPr marL="3192128" indent="0">
              <a:buNone/>
              <a:defRPr sz="1500" b="1"/>
            </a:lvl8pPr>
            <a:lvl9pPr marL="364814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81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8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35" indent="0">
              <a:buNone/>
              <a:defRPr sz="1900" b="1"/>
            </a:lvl2pPr>
            <a:lvl3pPr marL="912036" indent="0">
              <a:buNone/>
              <a:defRPr sz="1800" b="1"/>
            </a:lvl3pPr>
            <a:lvl4pPr marL="1368060" indent="0">
              <a:buNone/>
              <a:defRPr sz="1500" b="1"/>
            </a:lvl4pPr>
            <a:lvl5pPr marL="1824073" indent="0">
              <a:buNone/>
              <a:defRPr sz="1500" b="1"/>
            </a:lvl5pPr>
            <a:lvl6pPr marL="2280093" indent="0">
              <a:buNone/>
              <a:defRPr sz="1500" b="1"/>
            </a:lvl6pPr>
            <a:lvl7pPr marL="2736113" indent="0">
              <a:buNone/>
              <a:defRPr sz="1500" b="1"/>
            </a:lvl7pPr>
            <a:lvl8pPr marL="3192128" indent="0">
              <a:buNone/>
              <a:defRPr sz="1500" b="1"/>
            </a:lvl8pPr>
            <a:lvl9pPr marL="364814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81"/>
            <a:ext cx="4041776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3782-90DF-4B65-9D2F-FDE130C92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0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1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2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02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63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8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F36-1EFB-4BCC-A5CE-C7E9CBB25D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239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303E-9172-4B23-909F-5472694EF2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844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59EA-C89C-44BB-B5BF-220418C38E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688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7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035" indent="0">
              <a:buNone/>
              <a:defRPr sz="1200"/>
            </a:lvl2pPr>
            <a:lvl3pPr marL="912036" indent="0">
              <a:buNone/>
              <a:defRPr sz="1000"/>
            </a:lvl3pPr>
            <a:lvl4pPr marL="1368060" indent="0">
              <a:buNone/>
              <a:defRPr sz="900"/>
            </a:lvl4pPr>
            <a:lvl5pPr marL="1824073" indent="0">
              <a:buNone/>
              <a:defRPr sz="900"/>
            </a:lvl5pPr>
            <a:lvl6pPr marL="2280093" indent="0">
              <a:buNone/>
              <a:defRPr sz="900"/>
            </a:lvl6pPr>
            <a:lvl7pPr marL="2736113" indent="0">
              <a:buNone/>
              <a:defRPr sz="900"/>
            </a:lvl7pPr>
            <a:lvl8pPr marL="3192128" indent="0">
              <a:buNone/>
              <a:defRPr sz="900"/>
            </a:lvl8pPr>
            <a:lvl9pPr marL="364814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C992-C21E-4FCD-B43F-EA58425227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28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35" indent="0">
              <a:buNone/>
              <a:defRPr sz="2800"/>
            </a:lvl2pPr>
            <a:lvl3pPr marL="912036" indent="0">
              <a:buNone/>
              <a:defRPr sz="2500"/>
            </a:lvl3pPr>
            <a:lvl4pPr marL="1368060" indent="0">
              <a:buNone/>
              <a:defRPr sz="1900"/>
            </a:lvl4pPr>
            <a:lvl5pPr marL="1824073" indent="0">
              <a:buNone/>
              <a:defRPr sz="1900"/>
            </a:lvl5pPr>
            <a:lvl6pPr marL="2280093" indent="0">
              <a:buNone/>
              <a:defRPr sz="1900"/>
            </a:lvl6pPr>
            <a:lvl7pPr marL="2736113" indent="0">
              <a:buNone/>
              <a:defRPr sz="1900"/>
            </a:lvl7pPr>
            <a:lvl8pPr marL="3192128" indent="0">
              <a:buNone/>
              <a:defRPr sz="1900"/>
            </a:lvl8pPr>
            <a:lvl9pPr marL="3648149" indent="0">
              <a:buNone/>
              <a:defRPr sz="19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6035" indent="0">
              <a:buNone/>
              <a:defRPr sz="1200"/>
            </a:lvl2pPr>
            <a:lvl3pPr marL="912036" indent="0">
              <a:buNone/>
              <a:defRPr sz="1000"/>
            </a:lvl3pPr>
            <a:lvl4pPr marL="1368060" indent="0">
              <a:buNone/>
              <a:defRPr sz="900"/>
            </a:lvl4pPr>
            <a:lvl5pPr marL="1824073" indent="0">
              <a:buNone/>
              <a:defRPr sz="900"/>
            </a:lvl5pPr>
            <a:lvl6pPr marL="2280093" indent="0">
              <a:buNone/>
              <a:defRPr sz="900"/>
            </a:lvl6pPr>
            <a:lvl7pPr marL="2736113" indent="0">
              <a:buNone/>
              <a:defRPr sz="900"/>
            </a:lvl7pPr>
            <a:lvl8pPr marL="3192128" indent="0">
              <a:buNone/>
              <a:defRPr sz="900"/>
            </a:lvl8pPr>
            <a:lvl9pPr marL="364814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D76D-ACE4-4A98-8123-5BFF418421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777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5344-9E45-4C21-A8FB-BAC3F3C5C3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29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82D1-F63D-4173-A8D1-E31BFC9700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66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639" y="6245734"/>
            <a:ext cx="2134255" cy="475709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9" y="6452823"/>
            <a:ext cx="2894382" cy="26861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80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4" y="2057400"/>
            <a:ext cx="8229600" cy="1143000"/>
          </a:xfrm>
        </p:spPr>
        <p:txBody>
          <a:bodyPr tIns="45698" bIns="45698"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4" y="3200403"/>
            <a:ext cx="8229600" cy="1524000"/>
          </a:xfrm>
        </p:spPr>
        <p:txBody>
          <a:bodyPr tIns="45698" bIns="45698"/>
          <a:lstStyle>
            <a:lvl1pPr marL="0" indent="0" algn="r">
              <a:lnSpc>
                <a:spcPts val="2900"/>
              </a:lnSpc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55989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79F6-1765-4207-ADE9-8A4323E8D1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574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034" indent="0">
              <a:buNone/>
              <a:defRPr sz="1800"/>
            </a:lvl2pPr>
            <a:lvl3pPr marL="914069" indent="0">
              <a:buNone/>
              <a:defRPr sz="1500"/>
            </a:lvl3pPr>
            <a:lvl4pPr marL="1371103" indent="0">
              <a:buNone/>
              <a:defRPr sz="1500"/>
            </a:lvl4pPr>
            <a:lvl5pPr marL="1828139" indent="0">
              <a:buNone/>
              <a:defRPr sz="1500"/>
            </a:lvl5pPr>
            <a:lvl6pPr marL="2285173" indent="0">
              <a:buNone/>
              <a:defRPr sz="1500"/>
            </a:lvl6pPr>
            <a:lvl7pPr marL="2742207" indent="0">
              <a:buNone/>
              <a:defRPr sz="1500"/>
            </a:lvl7pPr>
            <a:lvl8pPr marL="3199243" indent="0">
              <a:buNone/>
              <a:defRPr sz="1500"/>
            </a:lvl8pPr>
            <a:lvl9pPr marL="3656278" indent="0">
              <a:buNone/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D22A1-240A-4EA8-BD80-76DB7D9CEE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67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BAE3-109D-4F20-9EBD-F3BA12F9DB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343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752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6081-1364-4369-B741-CFD902103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661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8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4" indent="0">
              <a:buNone/>
              <a:defRPr sz="1900" b="1"/>
            </a:lvl2pPr>
            <a:lvl3pPr marL="914069" indent="0">
              <a:buNone/>
              <a:defRPr sz="1800" b="1"/>
            </a:lvl3pPr>
            <a:lvl4pPr marL="1371103" indent="0">
              <a:buNone/>
              <a:defRPr sz="1500" b="1"/>
            </a:lvl4pPr>
            <a:lvl5pPr marL="1828139" indent="0">
              <a:buNone/>
              <a:defRPr sz="1500" b="1"/>
            </a:lvl5pPr>
            <a:lvl6pPr marL="2285173" indent="0">
              <a:buNone/>
              <a:defRPr sz="1500" b="1"/>
            </a:lvl6pPr>
            <a:lvl7pPr marL="2742207" indent="0">
              <a:buNone/>
              <a:defRPr sz="1500" b="1"/>
            </a:lvl7pPr>
            <a:lvl8pPr marL="3199243" indent="0">
              <a:buNone/>
              <a:defRPr sz="1500" b="1"/>
            </a:lvl8pPr>
            <a:lvl9pPr marL="3656278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82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8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4" indent="0">
              <a:buNone/>
              <a:defRPr sz="1900" b="1"/>
            </a:lvl2pPr>
            <a:lvl3pPr marL="914069" indent="0">
              <a:buNone/>
              <a:defRPr sz="1800" b="1"/>
            </a:lvl3pPr>
            <a:lvl4pPr marL="1371103" indent="0">
              <a:buNone/>
              <a:defRPr sz="1500" b="1"/>
            </a:lvl4pPr>
            <a:lvl5pPr marL="1828139" indent="0">
              <a:buNone/>
              <a:defRPr sz="1500" b="1"/>
            </a:lvl5pPr>
            <a:lvl6pPr marL="2285173" indent="0">
              <a:buNone/>
              <a:defRPr sz="1500" b="1"/>
            </a:lvl6pPr>
            <a:lvl7pPr marL="2742207" indent="0">
              <a:buNone/>
              <a:defRPr sz="1500" b="1"/>
            </a:lvl7pPr>
            <a:lvl8pPr marL="3199243" indent="0">
              <a:buNone/>
              <a:defRPr sz="1500" b="1"/>
            </a:lvl8pPr>
            <a:lvl9pPr marL="3656278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82"/>
            <a:ext cx="4041776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D62D9-8803-4A35-A96A-2D5FBD5A24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795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742D-3638-4689-9A8C-DF1473EB1D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158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2E48-66E8-4A0A-B76C-FCC27C1F49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939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8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34" indent="0">
              <a:buNone/>
              <a:defRPr sz="1200"/>
            </a:lvl2pPr>
            <a:lvl3pPr marL="914069" indent="0">
              <a:buNone/>
              <a:defRPr sz="1000"/>
            </a:lvl3pPr>
            <a:lvl4pPr marL="1371103" indent="0">
              <a:buNone/>
              <a:defRPr sz="900"/>
            </a:lvl4pPr>
            <a:lvl5pPr marL="1828139" indent="0">
              <a:buNone/>
              <a:defRPr sz="900"/>
            </a:lvl5pPr>
            <a:lvl6pPr marL="2285173" indent="0">
              <a:buNone/>
              <a:defRPr sz="900"/>
            </a:lvl6pPr>
            <a:lvl7pPr marL="2742207" indent="0">
              <a:buNone/>
              <a:defRPr sz="900"/>
            </a:lvl7pPr>
            <a:lvl8pPr marL="3199243" indent="0">
              <a:buNone/>
              <a:defRPr sz="900"/>
            </a:lvl8pPr>
            <a:lvl9pPr marL="365627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FA81-1F33-46F0-9255-80B04E9A00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578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8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4" indent="0">
              <a:buNone/>
              <a:defRPr sz="2800"/>
            </a:lvl2pPr>
            <a:lvl3pPr marL="914069" indent="0">
              <a:buNone/>
              <a:defRPr sz="2500"/>
            </a:lvl3pPr>
            <a:lvl4pPr marL="1371103" indent="0">
              <a:buNone/>
              <a:defRPr sz="1900"/>
            </a:lvl4pPr>
            <a:lvl5pPr marL="1828139" indent="0">
              <a:buNone/>
              <a:defRPr sz="1900"/>
            </a:lvl5pPr>
            <a:lvl6pPr marL="2285173" indent="0">
              <a:buNone/>
              <a:defRPr sz="1900"/>
            </a:lvl6pPr>
            <a:lvl7pPr marL="2742207" indent="0">
              <a:buNone/>
              <a:defRPr sz="1900"/>
            </a:lvl7pPr>
            <a:lvl8pPr marL="3199243" indent="0">
              <a:buNone/>
              <a:defRPr sz="1900"/>
            </a:lvl8pPr>
            <a:lvl9pPr marL="3656278" indent="0">
              <a:buNone/>
              <a:defRPr sz="19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034" indent="0">
              <a:buNone/>
              <a:defRPr sz="1200"/>
            </a:lvl2pPr>
            <a:lvl3pPr marL="914069" indent="0">
              <a:buNone/>
              <a:defRPr sz="1000"/>
            </a:lvl3pPr>
            <a:lvl4pPr marL="1371103" indent="0">
              <a:buNone/>
              <a:defRPr sz="900"/>
            </a:lvl4pPr>
            <a:lvl5pPr marL="1828139" indent="0">
              <a:buNone/>
              <a:defRPr sz="900"/>
            </a:lvl5pPr>
            <a:lvl6pPr marL="2285173" indent="0">
              <a:buNone/>
              <a:defRPr sz="900"/>
            </a:lvl6pPr>
            <a:lvl7pPr marL="2742207" indent="0">
              <a:buNone/>
              <a:defRPr sz="900"/>
            </a:lvl7pPr>
            <a:lvl8pPr marL="3199243" indent="0">
              <a:buNone/>
              <a:defRPr sz="900"/>
            </a:lvl8pPr>
            <a:lvl9pPr marL="365627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80DE-1B5B-4384-8475-F56D4D8D4D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41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7FF3-97D1-48F4-B8A3-3BCF10B2D0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076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3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85803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C5AD-216B-4094-AF56-9012B14205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348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4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CF5E1D-DC84-4E56-9B24-393B34D9FF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350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E551033-7931-4704-B10B-FFEF6E4B35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78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71" indent="0">
              <a:buNone/>
              <a:defRPr sz="1900" b="1"/>
            </a:lvl2pPr>
            <a:lvl3pPr marL="912109" indent="0">
              <a:buNone/>
              <a:defRPr sz="1800" b="1"/>
            </a:lvl3pPr>
            <a:lvl4pPr marL="1368168" indent="0">
              <a:buNone/>
              <a:defRPr sz="1500" b="1"/>
            </a:lvl4pPr>
            <a:lvl5pPr marL="1824218" indent="0">
              <a:buNone/>
              <a:defRPr sz="1500" b="1"/>
            </a:lvl5pPr>
            <a:lvl6pPr marL="2280274" indent="0">
              <a:buNone/>
              <a:defRPr sz="1500" b="1"/>
            </a:lvl6pPr>
            <a:lvl7pPr marL="2736330" indent="0">
              <a:buNone/>
              <a:defRPr sz="1500" b="1"/>
            </a:lvl7pPr>
            <a:lvl8pPr marL="3192382" indent="0">
              <a:buNone/>
              <a:defRPr sz="1500" b="1"/>
            </a:lvl8pPr>
            <a:lvl9pPr marL="3648440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71" indent="0">
              <a:buNone/>
              <a:defRPr sz="1900" b="1"/>
            </a:lvl2pPr>
            <a:lvl3pPr marL="912109" indent="0">
              <a:buNone/>
              <a:defRPr sz="1800" b="1"/>
            </a:lvl3pPr>
            <a:lvl4pPr marL="1368168" indent="0">
              <a:buNone/>
              <a:defRPr sz="1500" b="1"/>
            </a:lvl4pPr>
            <a:lvl5pPr marL="1824218" indent="0">
              <a:buNone/>
              <a:defRPr sz="1500" b="1"/>
            </a:lvl5pPr>
            <a:lvl6pPr marL="2280274" indent="0">
              <a:buNone/>
              <a:defRPr sz="1500" b="1"/>
            </a:lvl6pPr>
            <a:lvl7pPr marL="2736330" indent="0">
              <a:buNone/>
              <a:defRPr sz="1500" b="1"/>
            </a:lvl7pPr>
            <a:lvl8pPr marL="3192382" indent="0">
              <a:buNone/>
              <a:defRPr sz="1500" b="1"/>
            </a:lvl8pPr>
            <a:lvl9pPr marL="3648440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6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BC36-A0C3-438B-8F4D-C0E3D5EE2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131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2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4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6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2936967-4563-46AF-8A8D-805A6CFC8D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01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9C5BC8-365B-4527-B4AF-E57869C06C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530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8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78" indent="0">
              <a:buNone/>
              <a:defRPr sz="1900" b="1"/>
            </a:lvl2pPr>
            <a:lvl3pPr marL="914164" indent="0">
              <a:buNone/>
              <a:defRPr sz="1800" b="1"/>
            </a:lvl3pPr>
            <a:lvl4pPr marL="1371248" indent="0">
              <a:buNone/>
              <a:defRPr sz="1500" b="1"/>
            </a:lvl4pPr>
            <a:lvl5pPr marL="1828329" indent="0">
              <a:buNone/>
              <a:defRPr sz="1500" b="1"/>
            </a:lvl5pPr>
            <a:lvl6pPr marL="2285413" indent="0">
              <a:buNone/>
              <a:defRPr sz="1500" b="1"/>
            </a:lvl6pPr>
            <a:lvl7pPr marL="2742495" indent="0">
              <a:buNone/>
              <a:defRPr sz="1500" b="1"/>
            </a:lvl7pPr>
            <a:lvl8pPr marL="3199579" indent="0">
              <a:buNone/>
              <a:defRPr sz="1500" b="1"/>
            </a:lvl8pPr>
            <a:lvl9pPr marL="3656661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82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8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78" indent="0">
              <a:buNone/>
              <a:defRPr sz="1900" b="1"/>
            </a:lvl2pPr>
            <a:lvl3pPr marL="914164" indent="0">
              <a:buNone/>
              <a:defRPr sz="1800" b="1"/>
            </a:lvl3pPr>
            <a:lvl4pPr marL="1371248" indent="0">
              <a:buNone/>
              <a:defRPr sz="1500" b="1"/>
            </a:lvl4pPr>
            <a:lvl5pPr marL="1828329" indent="0">
              <a:buNone/>
              <a:defRPr sz="1500" b="1"/>
            </a:lvl5pPr>
            <a:lvl6pPr marL="2285413" indent="0">
              <a:buNone/>
              <a:defRPr sz="1500" b="1"/>
            </a:lvl6pPr>
            <a:lvl7pPr marL="2742495" indent="0">
              <a:buNone/>
              <a:defRPr sz="1500" b="1"/>
            </a:lvl7pPr>
            <a:lvl8pPr marL="3199579" indent="0">
              <a:buNone/>
              <a:defRPr sz="1500" b="1"/>
            </a:lvl8pPr>
            <a:lvl9pPr marL="3656661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82"/>
            <a:ext cx="4041776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582215C-DA5A-4E2F-A772-2414DF476E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658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EB0B13-0C1E-4F5B-B812-3E1EAC9D91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14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B8AC27-7B6A-4070-8602-74B934676C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65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78" indent="0">
              <a:buNone/>
              <a:defRPr sz="1200"/>
            </a:lvl2pPr>
            <a:lvl3pPr marL="914164" indent="0">
              <a:buNone/>
              <a:defRPr sz="1000"/>
            </a:lvl3pPr>
            <a:lvl4pPr marL="1371248" indent="0">
              <a:buNone/>
              <a:defRPr sz="900"/>
            </a:lvl4pPr>
            <a:lvl5pPr marL="1828329" indent="0">
              <a:buNone/>
              <a:defRPr sz="900"/>
            </a:lvl5pPr>
            <a:lvl6pPr marL="2285413" indent="0">
              <a:buNone/>
              <a:defRPr sz="900"/>
            </a:lvl6pPr>
            <a:lvl7pPr marL="2742495" indent="0">
              <a:buNone/>
              <a:defRPr sz="900"/>
            </a:lvl7pPr>
            <a:lvl8pPr marL="3199579" indent="0">
              <a:buNone/>
              <a:defRPr sz="900"/>
            </a:lvl8pPr>
            <a:lvl9pPr marL="365666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25922A2-773D-4EC6-97FD-AEC9F4EEE3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567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8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8" indent="0">
              <a:buNone/>
              <a:defRPr sz="2800"/>
            </a:lvl2pPr>
            <a:lvl3pPr marL="914164" indent="0">
              <a:buNone/>
              <a:defRPr sz="2500"/>
            </a:lvl3pPr>
            <a:lvl4pPr marL="1371248" indent="0">
              <a:buNone/>
              <a:defRPr sz="1900"/>
            </a:lvl4pPr>
            <a:lvl5pPr marL="1828329" indent="0">
              <a:buNone/>
              <a:defRPr sz="1900"/>
            </a:lvl5pPr>
            <a:lvl6pPr marL="2285413" indent="0">
              <a:buNone/>
              <a:defRPr sz="1900"/>
            </a:lvl6pPr>
            <a:lvl7pPr marL="2742495" indent="0">
              <a:buNone/>
              <a:defRPr sz="1900"/>
            </a:lvl7pPr>
            <a:lvl8pPr marL="3199579" indent="0">
              <a:buNone/>
              <a:defRPr sz="1900"/>
            </a:lvl8pPr>
            <a:lvl9pPr marL="3656661" indent="0">
              <a:buNone/>
              <a:defRPr sz="19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078" indent="0">
              <a:buNone/>
              <a:defRPr sz="1200"/>
            </a:lvl2pPr>
            <a:lvl3pPr marL="914164" indent="0">
              <a:buNone/>
              <a:defRPr sz="1000"/>
            </a:lvl3pPr>
            <a:lvl4pPr marL="1371248" indent="0">
              <a:buNone/>
              <a:defRPr sz="900"/>
            </a:lvl4pPr>
            <a:lvl5pPr marL="1828329" indent="0">
              <a:buNone/>
              <a:defRPr sz="900"/>
            </a:lvl5pPr>
            <a:lvl6pPr marL="2285413" indent="0">
              <a:buNone/>
              <a:defRPr sz="900"/>
            </a:lvl6pPr>
            <a:lvl7pPr marL="2742495" indent="0">
              <a:buNone/>
              <a:defRPr sz="900"/>
            </a:lvl7pPr>
            <a:lvl8pPr marL="3199579" indent="0">
              <a:buNone/>
              <a:defRPr sz="900"/>
            </a:lvl8pPr>
            <a:lvl9pPr marL="3656661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5944345-A8E7-40BC-8B38-67D28EC19C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0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D824EA-1581-4B80-B85C-F85A9F4722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3244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8E1CE03-283D-43C5-B57D-ECDB24FB0A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869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4" y="2130464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4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0AE6-93D3-4B4D-BA34-4BAE788F58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4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4153-DA86-43F5-BF30-2722D426EA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31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5C08-DCE5-4D08-B99B-CB445EF2B6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20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0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9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7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3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99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59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19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79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FA54-BF2D-4424-8182-847231E4B1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9599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B0BA-26DD-412B-BFD8-3B3582A432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549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8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08" indent="0">
              <a:buNone/>
              <a:defRPr sz="1900" b="1"/>
            </a:lvl2pPr>
            <a:lvl3pPr marL="911982" indent="0">
              <a:buNone/>
              <a:defRPr sz="1800" b="1"/>
            </a:lvl3pPr>
            <a:lvl4pPr marL="1367979" indent="0">
              <a:buNone/>
              <a:defRPr sz="1500" b="1"/>
            </a:lvl4pPr>
            <a:lvl5pPr marL="1823964" indent="0">
              <a:buNone/>
              <a:defRPr sz="1500" b="1"/>
            </a:lvl5pPr>
            <a:lvl6pPr marL="2279956" indent="0">
              <a:buNone/>
              <a:defRPr sz="1500" b="1"/>
            </a:lvl6pPr>
            <a:lvl7pPr marL="2735949" indent="0">
              <a:buNone/>
              <a:defRPr sz="1500" b="1"/>
            </a:lvl7pPr>
            <a:lvl8pPr marL="3191937" indent="0">
              <a:buNone/>
              <a:defRPr sz="1500" b="1"/>
            </a:lvl8pPr>
            <a:lvl9pPr marL="3647932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82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8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08" indent="0">
              <a:buNone/>
              <a:defRPr sz="1900" b="1"/>
            </a:lvl2pPr>
            <a:lvl3pPr marL="911982" indent="0">
              <a:buNone/>
              <a:defRPr sz="1800" b="1"/>
            </a:lvl3pPr>
            <a:lvl4pPr marL="1367979" indent="0">
              <a:buNone/>
              <a:defRPr sz="1500" b="1"/>
            </a:lvl4pPr>
            <a:lvl5pPr marL="1823964" indent="0">
              <a:buNone/>
              <a:defRPr sz="1500" b="1"/>
            </a:lvl5pPr>
            <a:lvl6pPr marL="2279956" indent="0">
              <a:buNone/>
              <a:defRPr sz="1500" b="1"/>
            </a:lvl6pPr>
            <a:lvl7pPr marL="2735949" indent="0">
              <a:buNone/>
              <a:defRPr sz="1500" b="1"/>
            </a:lvl7pPr>
            <a:lvl8pPr marL="3191937" indent="0">
              <a:buNone/>
              <a:defRPr sz="1500" b="1"/>
            </a:lvl8pPr>
            <a:lvl9pPr marL="3647932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82"/>
            <a:ext cx="4041776" cy="3951288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DA20-00CD-45A9-891E-C58F90EB49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41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123F-DDA4-4614-8EF2-17E71B765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50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1E94-380E-4EB8-A6F8-E89629A95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281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10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008" indent="0">
              <a:buNone/>
              <a:defRPr sz="1200"/>
            </a:lvl2pPr>
            <a:lvl3pPr marL="911982" indent="0">
              <a:buNone/>
              <a:defRPr sz="1000"/>
            </a:lvl3pPr>
            <a:lvl4pPr marL="1367979" indent="0">
              <a:buNone/>
              <a:defRPr sz="900"/>
            </a:lvl4pPr>
            <a:lvl5pPr marL="1823964" indent="0">
              <a:buNone/>
              <a:defRPr sz="900"/>
            </a:lvl5pPr>
            <a:lvl6pPr marL="2279956" indent="0">
              <a:buNone/>
              <a:defRPr sz="900"/>
            </a:lvl6pPr>
            <a:lvl7pPr marL="2735949" indent="0">
              <a:buNone/>
              <a:defRPr sz="900"/>
            </a:lvl7pPr>
            <a:lvl8pPr marL="3191937" indent="0">
              <a:buNone/>
              <a:defRPr sz="900"/>
            </a:lvl8pPr>
            <a:lvl9pPr marL="3647932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5BE5-0968-4FB6-A5AB-271EFBC9EF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4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8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08" indent="0">
              <a:buNone/>
              <a:defRPr sz="2800"/>
            </a:lvl2pPr>
            <a:lvl3pPr marL="911982" indent="0">
              <a:buNone/>
              <a:defRPr sz="2500"/>
            </a:lvl3pPr>
            <a:lvl4pPr marL="1367979" indent="0">
              <a:buNone/>
              <a:defRPr sz="1900"/>
            </a:lvl4pPr>
            <a:lvl5pPr marL="1823964" indent="0">
              <a:buNone/>
              <a:defRPr sz="1900"/>
            </a:lvl5pPr>
            <a:lvl6pPr marL="2279956" indent="0">
              <a:buNone/>
              <a:defRPr sz="1900"/>
            </a:lvl6pPr>
            <a:lvl7pPr marL="2735949" indent="0">
              <a:buNone/>
              <a:defRPr sz="1900"/>
            </a:lvl7pPr>
            <a:lvl8pPr marL="3191937" indent="0">
              <a:buNone/>
              <a:defRPr sz="1900"/>
            </a:lvl8pPr>
            <a:lvl9pPr marL="3647932" indent="0">
              <a:buNone/>
              <a:defRPr sz="19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6008" indent="0">
              <a:buNone/>
              <a:defRPr sz="1200"/>
            </a:lvl2pPr>
            <a:lvl3pPr marL="911982" indent="0">
              <a:buNone/>
              <a:defRPr sz="1000"/>
            </a:lvl3pPr>
            <a:lvl4pPr marL="1367979" indent="0">
              <a:buNone/>
              <a:defRPr sz="900"/>
            </a:lvl4pPr>
            <a:lvl5pPr marL="1823964" indent="0">
              <a:buNone/>
              <a:defRPr sz="900"/>
            </a:lvl5pPr>
            <a:lvl6pPr marL="2279956" indent="0">
              <a:buNone/>
              <a:defRPr sz="900"/>
            </a:lvl6pPr>
            <a:lvl7pPr marL="2735949" indent="0">
              <a:buNone/>
              <a:defRPr sz="900"/>
            </a:lvl7pPr>
            <a:lvl8pPr marL="3191937" indent="0">
              <a:buNone/>
              <a:defRPr sz="900"/>
            </a:lvl8pPr>
            <a:lvl9pPr marL="3647932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5150-C6F7-4FB5-9D7E-86E9B27F63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75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99EA-747D-4940-BC58-F4B96C5E38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056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7FEB-F9CD-4733-A9AD-05883CAB94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3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6C66-0182-4B3C-AD76-CC93DD612D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005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639" y="6245737"/>
            <a:ext cx="2134255" cy="475709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9" y="6452823"/>
            <a:ext cx="2894382" cy="26861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4440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4" y="2057400"/>
            <a:ext cx="8229600" cy="1143000"/>
          </a:xfrm>
        </p:spPr>
        <p:txBody>
          <a:bodyPr tIns="45708" bIns="45708"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4" y="3200400"/>
            <a:ext cx="8229600" cy="1524000"/>
          </a:xfrm>
        </p:spPr>
        <p:txBody>
          <a:bodyPr tIns="45708" bIns="45708"/>
          <a:lstStyle>
            <a:lvl1pPr marL="0" indent="0" algn="r">
              <a:lnSpc>
                <a:spcPts val="2900"/>
              </a:lnSpc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308587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4A07EDDD-8DE0-4018-B94D-15AB05F5ED35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86471C78-4C5D-417B-B135-90CF1414A2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519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6" indent="0">
              <a:buNone/>
              <a:defRPr sz="1800"/>
            </a:lvl2pPr>
            <a:lvl3pPr marL="914273" indent="0">
              <a:buNone/>
              <a:defRPr sz="1600"/>
            </a:lvl3pPr>
            <a:lvl4pPr marL="1371409" indent="0">
              <a:buNone/>
              <a:defRPr sz="1400"/>
            </a:lvl4pPr>
            <a:lvl5pPr marL="1828545" indent="0">
              <a:buNone/>
              <a:defRPr sz="1400"/>
            </a:lvl5pPr>
            <a:lvl6pPr marL="2285682" indent="0">
              <a:buNone/>
              <a:defRPr sz="1400"/>
            </a:lvl6pPr>
            <a:lvl7pPr marL="2742818" indent="0">
              <a:buNone/>
              <a:defRPr sz="1400"/>
            </a:lvl7pPr>
            <a:lvl8pPr marL="3199955" indent="0">
              <a:buNone/>
              <a:defRPr sz="1400"/>
            </a:lvl8pPr>
            <a:lvl9pPr marL="3657089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23A9DF1E-68A4-4773-804B-8D6A829BC466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4FDB53F9-8DE1-424B-915F-4564AF78F4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533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752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C463EF59-2733-443F-B63E-D53013578542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250AEC35-3656-479E-9F77-713F58FB92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6357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09" indent="0">
              <a:buNone/>
              <a:defRPr sz="1600" b="1"/>
            </a:lvl4pPr>
            <a:lvl5pPr marL="1828545" indent="0">
              <a:buNone/>
              <a:defRPr sz="1600" b="1"/>
            </a:lvl5pPr>
            <a:lvl6pPr marL="2285682" indent="0">
              <a:buNone/>
              <a:defRPr sz="1600" b="1"/>
            </a:lvl6pPr>
            <a:lvl7pPr marL="2742818" indent="0">
              <a:buNone/>
              <a:defRPr sz="1600" b="1"/>
            </a:lvl7pPr>
            <a:lvl8pPr marL="3199955" indent="0">
              <a:buNone/>
              <a:defRPr sz="1600" b="1"/>
            </a:lvl8pPr>
            <a:lvl9pPr marL="365708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8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09" indent="0">
              <a:buNone/>
              <a:defRPr sz="1600" b="1"/>
            </a:lvl4pPr>
            <a:lvl5pPr marL="1828545" indent="0">
              <a:buNone/>
              <a:defRPr sz="1600" b="1"/>
            </a:lvl5pPr>
            <a:lvl6pPr marL="2285682" indent="0">
              <a:buNone/>
              <a:defRPr sz="1600" b="1"/>
            </a:lvl6pPr>
            <a:lvl7pPr marL="2742818" indent="0">
              <a:buNone/>
              <a:defRPr sz="1600" b="1"/>
            </a:lvl7pPr>
            <a:lvl8pPr marL="3199955" indent="0">
              <a:buNone/>
              <a:defRPr sz="1600" b="1"/>
            </a:lvl8pPr>
            <a:lvl9pPr marL="365708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8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987A1734-81C0-444B-9CC1-B898CBDFFF2C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8C544A92-FE7B-490C-8F2E-CCFAD51C2A6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568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BBA72C61-6112-4848-BB56-9142556CDD20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FB73B24E-8B5F-441E-8E60-BA2B001386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1011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1E30F198-8BD2-4AA2-B12E-8FCF4E0AAB7F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2D65BBA1-BA2F-42BA-8D71-FD2CF95A56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3369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3" indent="0">
              <a:buNone/>
              <a:defRPr sz="1000"/>
            </a:lvl3pPr>
            <a:lvl4pPr marL="1371409" indent="0">
              <a:buNone/>
              <a:defRPr sz="900"/>
            </a:lvl4pPr>
            <a:lvl5pPr marL="1828545" indent="0">
              <a:buNone/>
              <a:defRPr sz="900"/>
            </a:lvl5pPr>
            <a:lvl6pPr marL="2285682" indent="0">
              <a:buNone/>
              <a:defRPr sz="900"/>
            </a:lvl6pPr>
            <a:lvl7pPr marL="2742818" indent="0">
              <a:buNone/>
              <a:defRPr sz="900"/>
            </a:lvl7pPr>
            <a:lvl8pPr marL="3199955" indent="0">
              <a:buNone/>
              <a:defRPr sz="900"/>
            </a:lvl8pPr>
            <a:lvl9pPr marL="365708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1FEFFAC7-E2DA-4D65-B481-52156F22415D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053BC91F-2A37-4870-A4D9-9ADB5A0BF44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479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3" indent="0">
              <a:buNone/>
              <a:defRPr sz="2400"/>
            </a:lvl3pPr>
            <a:lvl4pPr marL="1371409" indent="0">
              <a:buNone/>
              <a:defRPr sz="2000"/>
            </a:lvl4pPr>
            <a:lvl5pPr marL="1828545" indent="0">
              <a:buNone/>
              <a:defRPr sz="2000"/>
            </a:lvl5pPr>
            <a:lvl6pPr marL="2285682" indent="0">
              <a:buNone/>
              <a:defRPr sz="2000"/>
            </a:lvl6pPr>
            <a:lvl7pPr marL="2742818" indent="0">
              <a:buNone/>
              <a:defRPr sz="2000"/>
            </a:lvl7pPr>
            <a:lvl8pPr marL="3199955" indent="0">
              <a:buNone/>
              <a:defRPr sz="2000"/>
            </a:lvl8pPr>
            <a:lvl9pPr marL="3657089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3" indent="0">
              <a:buNone/>
              <a:defRPr sz="1000"/>
            </a:lvl3pPr>
            <a:lvl4pPr marL="1371409" indent="0">
              <a:buNone/>
              <a:defRPr sz="900"/>
            </a:lvl4pPr>
            <a:lvl5pPr marL="1828545" indent="0">
              <a:buNone/>
              <a:defRPr sz="900"/>
            </a:lvl5pPr>
            <a:lvl6pPr marL="2285682" indent="0">
              <a:buNone/>
              <a:defRPr sz="900"/>
            </a:lvl6pPr>
            <a:lvl7pPr marL="2742818" indent="0">
              <a:buNone/>
              <a:defRPr sz="900"/>
            </a:lvl7pPr>
            <a:lvl8pPr marL="3199955" indent="0">
              <a:buNone/>
              <a:defRPr sz="900"/>
            </a:lvl8pPr>
            <a:lvl9pPr marL="365708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87BF8DFE-6CCE-491B-8619-DA05E60A8D69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F89AFB42-BE2E-4601-8C49-CA47E0FA905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46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071" indent="0">
              <a:buNone/>
              <a:defRPr sz="1200"/>
            </a:lvl2pPr>
            <a:lvl3pPr marL="912109" indent="0">
              <a:buNone/>
              <a:defRPr sz="1000"/>
            </a:lvl3pPr>
            <a:lvl4pPr marL="1368168" indent="0">
              <a:buNone/>
              <a:defRPr sz="900"/>
            </a:lvl4pPr>
            <a:lvl5pPr marL="1824218" indent="0">
              <a:buNone/>
              <a:defRPr sz="900"/>
            </a:lvl5pPr>
            <a:lvl6pPr marL="2280274" indent="0">
              <a:buNone/>
              <a:defRPr sz="900"/>
            </a:lvl6pPr>
            <a:lvl7pPr marL="2736330" indent="0">
              <a:buNone/>
              <a:defRPr sz="900"/>
            </a:lvl7pPr>
            <a:lvl8pPr marL="3192382" indent="0">
              <a:buNone/>
              <a:defRPr sz="900"/>
            </a:lvl8pPr>
            <a:lvl9pPr marL="364844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0F03-03B1-4F81-A0F6-D1619D7EDD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4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8F3CBFD4-6DD3-4A57-8DFF-671D46055FB2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031C9023-9808-420A-9D87-8A80741744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809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C11275B2-D0F4-46F2-91DF-C87669F5367C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831913">
              <a:defRPr/>
            </a:lvl1pPr>
          </a:lstStyle>
          <a:p>
            <a:pPr>
              <a:defRPr/>
            </a:pPr>
            <a:fld id="{6D3A82BB-9F16-4FE1-B975-FE4D193C31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546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6639" y="6245740"/>
            <a:ext cx="2134255" cy="475709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9" y="6452823"/>
            <a:ext cx="2894382" cy="26861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50505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90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71" indent="0">
              <a:buNone/>
              <a:defRPr sz="2800"/>
            </a:lvl2pPr>
            <a:lvl3pPr marL="912109" indent="0">
              <a:buNone/>
              <a:defRPr sz="2500"/>
            </a:lvl3pPr>
            <a:lvl4pPr marL="1368168" indent="0">
              <a:buNone/>
              <a:defRPr sz="1900"/>
            </a:lvl4pPr>
            <a:lvl5pPr marL="1824218" indent="0">
              <a:buNone/>
              <a:defRPr sz="1900"/>
            </a:lvl5pPr>
            <a:lvl6pPr marL="2280274" indent="0">
              <a:buNone/>
              <a:defRPr sz="1900"/>
            </a:lvl6pPr>
            <a:lvl7pPr marL="2736330" indent="0">
              <a:buNone/>
              <a:defRPr sz="1900"/>
            </a:lvl7pPr>
            <a:lvl8pPr marL="3192382" indent="0">
              <a:buNone/>
              <a:defRPr sz="1900"/>
            </a:lvl8pPr>
            <a:lvl9pPr marL="3648440" indent="0">
              <a:buNone/>
              <a:defRPr sz="19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6071" indent="0">
              <a:buNone/>
              <a:defRPr sz="1200"/>
            </a:lvl2pPr>
            <a:lvl3pPr marL="912109" indent="0">
              <a:buNone/>
              <a:defRPr sz="1000"/>
            </a:lvl3pPr>
            <a:lvl4pPr marL="1368168" indent="0">
              <a:buNone/>
              <a:defRPr sz="900"/>
            </a:lvl4pPr>
            <a:lvl5pPr marL="1824218" indent="0">
              <a:buNone/>
              <a:defRPr sz="900"/>
            </a:lvl5pPr>
            <a:lvl6pPr marL="2280274" indent="0">
              <a:buNone/>
              <a:defRPr sz="900"/>
            </a:lvl6pPr>
            <a:lvl7pPr marL="2736330" indent="0">
              <a:buNone/>
              <a:defRPr sz="900"/>
            </a:lvl7pPr>
            <a:lvl8pPr marL="3192382" indent="0">
              <a:buNone/>
              <a:defRPr sz="900"/>
            </a:lvl8pPr>
            <a:lvl9pPr marL="364844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D750-E637-45FB-B015-51D2826DAC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29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6639" y="274621"/>
            <a:ext cx="8230724" cy="1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3" tIns="45607" rIns="91213" bIns="456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639" y="1599700"/>
            <a:ext cx="8230724" cy="45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6639" y="6355281"/>
            <a:ext cx="2134255" cy="366160"/>
          </a:xfrm>
          <a:prstGeom prst="rect">
            <a:avLst/>
          </a:prstGeom>
        </p:spPr>
        <p:txBody>
          <a:bodyPr vert="horz" lIns="91213" tIns="45607" rIns="91213" bIns="456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809" y="6355281"/>
            <a:ext cx="2894382" cy="366160"/>
          </a:xfrm>
          <a:prstGeom prst="rect">
            <a:avLst/>
          </a:prstGeom>
        </p:spPr>
        <p:txBody>
          <a:bodyPr vert="horz" lIns="91213" tIns="45607" rIns="91213" bIns="456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107" y="6355281"/>
            <a:ext cx="2134256" cy="366160"/>
          </a:xfrm>
          <a:prstGeom prst="rect">
            <a:avLst/>
          </a:prstGeom>
        </p:spPr>
        <p:txBody>
          <a:bodyPr vert="horz" lIns="91213" tIns="45607" rIns="91213" bIns="456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73B451D-EFC5-4BE1-8195-8CADF6488DA8}" type="slidenum">
              <a:rPr lang="fr-FR"/>
              <a:pPr defTabSz="914400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06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0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1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1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2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5116" indent="-3351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789" indent="-2773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906" indent="-2210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913" indent="-2210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364" indent="-2210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04" indent="-228037" algn="l" defTabSz="9121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57" indent="-228037" algn="l" defTabSz="9121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411" indent="-228037" algn="l" defTabSz="9121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66" indent="-228037" algn="l" defTabSz="9121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71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09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68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18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74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330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82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440" algn="l" defTabSz="912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60" y="609267"/>
            <a:ext cx="7772681" cy="1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3" tIns="45342" rIns="90683" bIns="453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60" y="1980867"/>
            <a:ext cx="777268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3" tIns="45342" rIns="90683" bIns="45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660" y="6248733"/>
            <a:ext cx="1905234" cy="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3" tIns="45342" rIns="90683" bIns="45342" numCol="1" anchor="t" anchorCtr="0" compatLnSpc="1">
            <a:prstTxWarp prst="textNoShape">
              <a:avLst/>
            </a:prstTxWarp>
          </a:bodyPr>
          <a:lstStyle>
            <a:lvl1pPr defTabSz="906628"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9" y="6248733"/>
            <a:ext cx="2894382" cy="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3" tIns="45342" rIns="90683" bIns="45342" numCol="1" anchor="t" anchorCtr="0" compatLnSpc="1">
            <a:prstTxWarp prst="textNoShape">
              <a:avLst/>
            </a:prstTxWarp>
          </a:bodyPr>
          <a:lstStyle>
            <a:lvl1pPr algn="ctr" defTabSz="906628"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106" y="6248733"/>
            <a:ext cx="1905234" cy="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3" tIns="45342" rIns="90683" bIns="45342" numCol="1" anchor="t" anchorCtr="0" compatLnSpc="1">
            <a:prstTxWarp prst="textNoShape">
              <a:avLst/>
            </a:prstTxWarp>
          </a:bodyPr>
          <a:lstStyle>
            <a:lvl1pPr algn="r" defTabSz="906628"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fld id="{9370F414-48EC-4765-940E-30DFEF94E69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684" r:id="rId12"/>
  </p:sldLayoutIdLst>
  <p:hf hdr="0" ftr="0" dt="0"/>
  <p:txStyles>
    <p:titleStyle>
      <a:lvl1pPr algn="ctr" defTabSz="8970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70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8970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8970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8970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23136" algn="ctr" defTabSz="90662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846310" algn="ctr" defTabSz="90662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269472" algn="ctr" defTabSz="90662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692631" algn="ctr" defTabSz="90662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27894" indent="-327894" algn="l" defTabSz="897014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5122" indent="-270116" algn="l" defTabSz="897014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5240" indent="-213781" algn="l" defTabSz="897014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75913" indent="-213781" algn="l" defTabSz="897014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30920" indent="-215226" algn="l" defTabSz="897014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64046" indent="-227776" algn="l" defTabSz="90662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87132" indent="-227776" algn="l" defTabSz="90662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310314" indent="-227776" algn="l" defTabSz="90662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33479" indent="-227776" algn="l" defTabSz="906628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136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6310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472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631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5774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8940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2099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5260" algn="l" defTabSz="8463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6640" y="274621"/>
            <a:ext cx="8230724" cy="1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7" tIns="45604" rIns="91207" bIns="456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640" y="1599700"/>
            <a:ext cx="8230724" cy="45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7" tIns="45604" rIns="91207" bIns="45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6639" y="6355281"/>
            <a:ext cx="2134255" cy="366160"/>
          </a:xfrm>
          <a:prstGeom prst="rect">
            <a:avLst/>
          </a:prstGeom>
        </p:spPr>
        <p:txBody>
          <a:bodyPr vert="horz" lIns="91207" tIns="45604" rIns="91207" bIns="456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809" y="6355281"/>
            <a:ext cx="2894382" cy="366160"/>
          </a:xfrm>
          <a:prstGeom prst="rect">
            <a:avLst/>
          </a:prstGeom>
        </p:spPr>
        <p:txBody>
          <a:bodyPr vert="horz" lIns="91207" tIns="45604" rIns="91207" bIns="456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108" y="6355281"/>
            <a:ext cx="2134256" cy="366160"/>
          </a:xfrm>
          <a:prstGeom prst="rect">
            <a:avLst/>
          </a:prstGeom>
        </p:spPr>
        <p:txBody>
          <a:bodyPr vert="horz" lIns="91207" tIns="45604" rIns="91207" bIns="456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E6087-B71C-474D-BE28-6CA3509B52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04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0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08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1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3666" indent="-3336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330" indent="-2758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440" indent="-2195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437" indent="-2195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879" indent="-2195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154" indent="-228024" algn="l" defTabSz="91205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80" indent="-228024" algn="l" defTabSz="91205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07" indent="-228024" algn="l" defTabSz="91205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35" indent="-228024" algn="l" defTabSz="91205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4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5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87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09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38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67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192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22" algn="l" defTabSz="912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641" y="685802"/>
            <a:ext cx="8230724" cy="103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0" rIns="913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41" y="1752767"/>
            <a:ext cx="8230724" cy="4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0" rIns="9139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05817" y="6323769"/>
            <a:ext cx="2537502" cy="16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0" rIns="91398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50505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660" y="6476836"/>
            <a:ext cx="5257659" cy="16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8" tIns="0" rIns="91398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B3071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3062" y="6400300"/>
            <a:ext cx="420107" cy="19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8" tIns="0" rIns="91398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B3071B"/>
                </a:solidFill>
                <a:latin typeface="+mn-lt"/>
              </a:defRPr>
            </a:lvl1pPr>
          </a:lstStyle>
          <a:p>
            <a:pPr>
              <a:defRPr/>
            </a:pPr>
            <a:fld id="{3A11BA2B-0629-45A3-887B-6A91231BF3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2pPr>
      <a:lvl3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3pPr>
      <a:lvl4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4pPr>
      <a:lvl5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5pPr>
      <a:lvl6pPr marL="457043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6pPr>
      <a:lvl7pPr marL="914087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7pPr>
      <a:lvl8pPr marL="137113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8pPr>
      <a:lvl9pPr marL="1828176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9pPr>
    </p:titleStyle>
    <p:bodyStyle>
      <a:lvl1pPr marL="336548" indent="-336548" algn="l" rtl="0" eaLnBrk="1" fontAlgn="base" hangingPunct="1">
        <a:lnSpc>
          <a:spcPts val="3003"/>
        </a:lnSpc>
        <a:spcBef>
          <a:spcPct val="20000"/>
        </a:spcBef>
        <a:spcAft>
          <a:spcPct val="0"/>
        </a:spcAft>
        <a:buChar char="•"/>
        <a:defRPr sz="2800">
          <a:solidFill>
            <a:srgbClr val="505050"/>
          </a:solidFill>
          <a:latin typeface="+mn-lt"/>
          <a:ea typeface="+mn-ea"/>
          <a:cs typeface="+mn-cs"/>
        </a:defRPr>
      </a:lvl1pPr>
      <a:lvl2pPr marL="736649" indent="-278771" algn="l" rtl="0" eaLnBrk="1" fontAlgn="base" hangingPunct="1">
        <a:lnSpc>
          <a:spcPts val="2605"/>
        </a:lnSpc>
        <a:spcBef>
          <a:spcPct val="20000"/>
        </a:spcBef>
        <a:spcAft>
          <a:spcPct val="0"/>
        </a:spcAft>
        <a:buChar char="–"/>
        <a:defRPr sz="2500">
          <a:solidFill>
            <a:srgbClr val="505050"/>
          </a:solidFill>
          <a:latin typeface="+mn-lt"/>
        </a:defRPr>
      </a:lvl2pPr>
      <a:lvl3pPr marL="1136751" indent="-222439" algn="l" rtl="0" eaLnBrk="1" fontAlgn="base" hangingPunct="1">
        <a:lnSpc>
          <a:spcPts val="2207"/>
        </a:lnSpc>
        <a:spcBef>
          <a:spcPct val="20000"/>
        </a:spcBef>
        <a:spcAft>
          <a:spcPct val="0"/>
        </a:spcAft>
        <a:buChar char="•"/>
        <a:defRPr sz="1900">
          <a:solidFill>
            <a:srgbClr val="505050"/>
          </a:solidFill>
          <a:latin typeface="+mn-lt"/>
        </a:defRPr>
      </a:lvl3pPr>
      <a:lvl4pPr marL="1593183" indent="-222439" algn="l" rtl="0" eaLnBrk="1" fontAlgn="base" hangingPunct="1">
        <a:lnSpc>
          <a:spcPts val="1797"/>
        </a:lnSpc>
        <a:spcBef>
          <a:spcPct val="20000"/>
        </a:spcBef>
        <a:spcAft>
          <a:spcPct val="0"/>
        </a:spcAft>
        <a:buChar char="–"/>
        <a:defRPr sz="1500">
          <a:solidFill>
            <a:srgbClr val="505050"/>
          </a:solidFill>
          <a:latin typeface="+mn-lt"/>
        </a:defRPr>
      </a:lvl4pPr>
      <a:lvl5pPr marL="2051060" indent="-222439" algn="l" rtl="0" eaLnBrk="1" fontAlgn="base" hangingPunct="1">
        <a:lnSpc>
          <a:spcPts val="1797"/>
        </a:lnSpc>
        <a:spcBef>
          <a:spcPct val="20000"/>
        </a:spcBef>
        <a:spcAft>
          <a:spcPct val="0"/>
        </a:spcAft>
        <a:buChar char="»"/>
        <a:defRPr sz="1500">
          <a:solidFill>
            <a:srgbClr val="505050"/>
          </a:solidFill>
          <a:latin typeface="+mn-lt"/>
        </a:defRPr>
      </a:lvl5pPr>
      <a:lvl6pPr marL="2513741" indent="-228520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har char="»"/>
        <a:defRPr sz="1500">
          <a:solidFill>
            <a:srgbClr val="505050"/>
          </a:solidFill>
          <a:latin typeface="+mn-lt"/>
        </a:defRPr>
      </a:lvl6pPr>
      <a:lvl7pPr marL="2970783" indent="-228520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har char="»"/>
        <a:defRPr sz="1500">
          <a:solidFill>
            <a:srgbClr val="505050"/>
          </a:solidFill>
          <a:latin typeface="+mn-lt"/>
        </a:defRPr>
      </a:lvl7pPr>
      <a:lvl8pPr marL="3427829" indent="-228520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har char="»"/>
        <a:defRPr sz="1500">
          <a:solidFill>
            <a:srgbClr val="505050"/>
          </a:solidFill>
          <a:latin typeface="+mn-lt"/>
        </a:defRPr>
      </a:lvl8pPr>
      <a:lvl9pPr marL="3884872" indent="-228520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har char="»"/>
        <a:defRPr sz="1500">
          <a:solidFill>
            <a:srgbClr val="505050"/>
          </a:solidFill>
          <a:latin typeface="+mn-lt"/>
        </a:defRPr>
      </a:lvl9pPr>
    </p:bodyStyle>
    <p:otherStyle>
      <a:defPPr>
        <a:defRPr lang="fr-FR"/>
      </a:defPPr>
      <a:lvl1pPr marL="0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3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7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0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8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2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7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1" algn="l" defTabSz="914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6642" y="274621"/>
            <a:ext cx="8230724" cy="1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642" y="1599700"/>
            <a:ext cx="8230724" cy="45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6639" y="6355281"/>
            <a:ext cx="2134255" cy="366160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l" defTabSz="91418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809" y="6355281"/>
            <a:ext cx="2894382" cy="366160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ctr" defTabSz="91418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109" y="6355281"/>
            <a:ext cx="2134256" cy="366160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r" defTabSz="91418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F77B8DF-91BC-4438-A837-A3EC363B30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ctr" defTabSz="90996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996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996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996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996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26630" algn="ctr" defTabSz="9139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3261" algn="ctr" defTabSz="9139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79891" algn="ctr" defTabSz="9139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06521" algn="ctr" defTabSz="9139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7984" indent="-337984" algn="l" defTabSz="9099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079" indent="-280209" algn="l" defTabSz="9099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171" indent="-223880" algn="l" defTabSz="9099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595" indent="-223880" algn="l" defTabSz="9099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464" indent="-223880" algn="l" defTabSz="90996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4" indent="-228547" algn="l" defTabSz="9141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6" indent="-228547" algn="l" defTabSz="9141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88" indent="-228547" algn="l" defTabSz="9141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0" indent="-228547" algn="l" defTabSz="91418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2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5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6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9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0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2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3" algn="l" defTabSz="914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6642" y="274621"/>
            <a:ext cx="8230724" cy="1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642" y="1599700"/>
            <a:ext cx="8230724" cy="45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1" tIns="45601" rIns="91201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6639" y="6355281"/>
            <a:ext cx="2134255" cy="366160"/>
          </a:xfrm>
          <a:prstGeom prst="rect">
            <a:avLst/>
          </a:prstGeom>
        </p:spPr>
        <p:txBody>
          <a:bodyPr vert="horz" lIns="91201" tIns="45601" rIns="91201" bIns="456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809" y="6355281"/>
            <a:ext cx="2894382" cy="366160"/>
          </a:xfrm>
          <a:prstGeom prst="rect">
            <a:avLst/>
          </a:prstGeom>
        </p:spPr>
        <p:txBody>
          <a:bodyPr vert="horz" lIns="91201" tIns="45601" rIns="91201" bIns="456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109" y="6355281"/>
            <a:ext cx="2134256" cy="366160"/>
          </a:xfrm>
          <a:prstGeom prst="rect">
            <a:avLst/>
          </a:prstGeom>
        </p:spPr>
        <p:txBody>
          <a:bodyPr vert="horz" lIns="91201" tIns="45601" rIns="91201" bIns="456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F1B164-8D17-4B04-A0EB-ECD7A0ACCD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0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0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0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0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3646" indent="-3336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287" indent="-2758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372" indent="-2195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341" indent="-2195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756" indent="-2195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04" indent="-228010" algn="l" defTabSz="912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003" indent="-228010" algn="l" defTabSz="912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002" indent="-228010" algn="l" defTabSz="912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004" indent="-228010" algn="l" defTabSz="912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7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00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6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00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02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04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01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05" algn="l" defTabSz="912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642" y="685805"/>
            <a:ext cx="8230724" cy="103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0" rIns="9141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42" y="1752767"/>
            <a:ext cx="8230724" cy="4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0" rIns="91419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05817" y="6325271"/>
            <a:ext cx="2537502" cy="15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0" rIns="91419" bIns="0" numCol="1" anchor="t" anchorCtr="0" compatLnSpc="1">
            <a:prstTxWarp prst="textNoShape">
              <a:avLst/>
            </a:prstTxWarp>
            <a:spAutoFit/>
          </a:bodyPr>
          <a:lstStyle>
            <a:lvl1pPr algn="r" defTabSz="914291">
              <a:defRPr sz="1000">
                <a:solidFill>
                  <a:srgbClr val="606060"/>
                </a:solidFill>
                <a:latin typeface="+mn-lt"/>
              </a:defRPr>
            </a:lvl1pPr>
          </a:lstStyle>
          <a:p>
            <a:pPr>
              <a:defRPr/>
            </a:pPr>
            <a:fld id="{94559B75-C83D-4D64-946A-4E3D461E1D28}" type="datetime2">
              <a:rPr lang="fr-FR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660" y="6476839"/>
            <a:ext cx="5257659" cy="16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0" rIns="91419" bIns="0" numCol="1" anchor="t" anchorCtr="0" compatLnSpc="1">
            <a:prstTxWarp prst="textNoShape">
              <a:avLst/>
            </a:prstTxWarp>
            <a:spAutoFit/>
          </a:bodyPr>
          <a:lstStyle>
            <a:lvl1pPr algn="r" defTabSz="914291">
              <a:defRPr sz="1000">
                <a:solidFill>
                  <a:srgbClr val="1C405A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pied de page - pied de page - pied de page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905" y="6400305"/>
            <a:ext cx="42026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9" tIns="0" rIns="91419" bIns="0" numCol="1" anchor="t" anchorCtr="0" compatLnSpc="1">
            <a:prstTxWarp prst="textNoShape">
              <a:avLst/>
            </a:prstTxWarp>
            <a:spAutoFit/>
          </a:bodyPr>
          <a:lstStyle>
            <a:lvl1pPr algn="r" defTabSz="914291">
              <a:defRPr sz="1200" b="1">
                <a:solidFill>
                  <a:srgbClr val="57517B"/>
                </a:solidFill>
                <a:latin typeface="+mn-lt"/>
              </a:defRPr>
            </a:lvl1pPr>
          </a:lstStyle>
          <a:p>
            <a:pPr>
              <a:defRPr/>
            </a:pPr>
            <a:fld id="{0682AE22-8ACF-4819-8040-298ADA45A9F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697" r:id="rId12"/>
  </p:sldLayoutIdLst>
  <p:hf hdr="0"/>
  <p:txStyles>
    <p:titleStyle>
      <a:lvl1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006A7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006A72"/>
          </a:solidFill>
          <a:latin typeface="Arial Narrow" pitchFamily="34" charset="0"/>
        </a:defRPr>
      </a:lvl2pPr>
      <a:lvl3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006A72"/>
          </a:solidFill>
          <a:latin typeface="Arial Narrow" pitchFamily="34" charset="0"/>
        </a:defRPr>
      </a:lvl3pPr>
      <a:lvl4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006A72"/>
          </a:solidFill>
          <a:latin typeface="Arial Narrow" pitchFamily="34" charset="0"/>
        </a:defRPr>
      </a:lvl4pPr>
      <a:lvl5pPr algn="l" rtl="0" eaLnBrk="1" fontAlgn="base" hangingPunct="1">
        <a:lnSpc>
          <a:spcPts val="3298"/>
        </a:lnSpc>
        <a:spcBef>
          <a:spcPct val="0"/>
        </a:spcBef>
        <a:spcAft>
          <a:spcPct val="0"/>
        </a:spcAft>
        <a:defRPr sz="3000" b="1">
          <a:solidFill>
            <a:srgbClr val="006A72"/>
          </a:solidFill>
          <a:latin typeface="Arial Narrow" pitchFamily="34" charset="0"/>
        </a:defRPr>
      </a:lvl5pPr>
      <a:lvl6pPr marL="457146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6pPr>
      <a:lvl7pPr marL="914291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7pPr>
      <a:lvl8pPr marL="1371436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8pPr>
      <a:lvl9pPr marL="1828581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000" b="1">
          <a:solidFill>
            <a:srgbClr val="B3071B"/>
          </a:solidFill>
          <a:latin typeface="Arial Narrow" pitchFamily="34" charset="0"/>
        </a:defRPr>
      </a:lvl9pPr>
    </p:titleStyle>
    <p:bodyStyle>
      <a:lvl1pPr marL="342306" indent="-342306" algn="l" rtl="0" eaLnBrk="1" fontAlgn="base" hangingPunct="1">
        <a:lnSpc>
          <a:spcPts val="3003"/>
        </a:lnSpc>
        <a:spcBef>
          <a:spcPct val="20000"/>
        </a:spcBef>
        <a:spcAft>
          <a:spcPct val="0"/>
        </a:spcAft>
        <a:buChar char="•"/>
        <a:defRPr sz="2800">
          <a:solidFill>
            <a:srgbClr val="606060"/>
          </a:solidFill>
          <a:latin typeface="+mn-lt"/>
          <a:ea typeface="+mn-ea"/>
          <a:cs typeface="+mn-cs"/>
        </a:defRPr>
      </a:lvl1pPr>
      <a:lvl2pPr marL="742382" indent="-284531" algn="l" rtl="0" eaLnBrk="1" fontAlgn="base" hangingPunct="1">
        <a:lnSpc>
          <a:spcPts val="2605"/>
        </a:lnSpc>
        <a:spcBef>
          <a:spcPct val="20000"/>
        </a:spcBef>
        <a:spcAft>
          <a:spcPct val="0"/>
        </a:spcAft>
        <a:buChar char="–"/>
        <a:defRPr sz="2400">
          <a:solidFill>
            <a:srgbClr val="606060"/>
          </a:solidFill>
          <a:latin typeface="+mn-lt"/>
        </a:defRPr>
      </a:lvl2pPr>
      <a:lvl3pPr marL="1142460" indent="-228202" algn="l" rtl="0" eaLnBrk="1" fontAlgn="base" hangingPunct="1">
        <a:lnSpc>
          <a:spcPts val="2196"/>
        </a:lnSpc>
        <a:spcBef>
          <a:spcPct val="20000"/>
        </a:spcBef>
        <a:spcAft>
          <a:spcPct val="0"/>
        </a:spcAft>
        <a:buChar char="•"/>
        <a:defRPr sz="2000">
          <a:solidFill>
            <a:srgbClr val="606060"/>
          </a:solidFill>
          <a:latin typeface="+mn-lt"/>
        </a:defRPr>
      </a:lvl3pPr>
      <a:lvl4pPr marL="1598865" indent="-228202" algn="l" rtl="0" eaLnBrk="1" fontAlgn="base" hangingPunct="1">
        <a:lnSpc>
          <a:spcPts val="1797"/>
        </a:lnSpc>
        <a:spcBef>
          <a:spcPct val="20000"/>
        </a:spcBef>
        <a:spcAft>
          <a:spcPct val="0"/>
        </a:spcAft>
        <a:buChar char="–"/>
        <a:defRPr>
          <a:solidFill>
            <a:srgbClr val="606060"/>
          </a:solidFill>
          <a:latin typeface="+mn-lt"/>
        </a:defRPr>
      </a:lvl4pPr>
      <a:lvl5pPr marL="2056715" indent="-228202" algn="l" rtl="0" eaLnBrk="1" fontAlgn="base" hangingPunct="1">
        <a:lnSpc>
          <a:spcPts val="1797"/>
        </a:lnSpc>
        <a:spcBef>
          <a:spcPct val="20000"/>
        </a:spcBef>
        <a:spcAft>
          <a:spcPct val="0"/>
        </a:spcAft>
        <a:buChar char="»"/>
        <a:defRPr>
          <a:solidFill>
            <a:srgbClr val="606060"/>
          </a:solidFill>
          <a:latin typeface="+mn-lt"/>
        </a:defRPr>
      </a:lvl5pPr>
      <a:lvl6pPr marL="2514300" indent="-228573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505050"/>
          </a:solidFill>
          <a:latin typeface="+mn-lt"/>
        </a:defRPr>
      </a:lvl6pPr>
      <a:lvl7pPr marL="2971446" indent="-228573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505050"/>
          </a:solidFill>
          <a:latin typeface="+mn-lt"/>
        </a:defRPr>
      </a:lvl7pPr>
      <a:lvl8pPr marL="3428591" indent="-228573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505050"/>
          </a:solidFill>
          <a:latin typeface="+mn-lt"/>
        </a:defRPr>
      </a:lvl8pPr>
      <a:lvl9pPr marL="3885737" indent="-228573" algn="l" rtl="0" eaLnBrk="1" fontAlgn="base" hangingPunct="1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rgbClr val="505050"/>
          </a:solidFill>
          <a:latin typeface="+mn-lt"/>
        </a:defRPr>
      </a:lvl9pPr>
    </p:bodyStyle>
    <p:otherStyle>
      <a:defPPr>
        <a:defRPr lang="fr-FR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8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ellule-rentree@ac-caen.fr" TargetMode="External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3" y="366161"/>
            <a:ext cx="1823742" cy="19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003215" y="2612662"/>
            <a:ext cx="7445307" cy="200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61" tIns="45328" rIns="90661" bIns="45328">
            <a:spAutoFit/>
          </a:bodyPr>
          <a:lstStyle>
            <a:lvl1pPr defTabSz="9794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ts val="1683"/>
              </a:spcBef>
              <a:spcAft>
                <a:spcPct val="0"/>
              </a:spcAft>
              <a:buClr>
                <a:srgbClr val="000099"/>
              </a:buClr>
              <a:buNone/>
            </a:pPr>
            <a:r>
              <a:rPr lang="fr-FR" altLang="fr-FR" sz="3300" b="1" dirty="0">
                <a:solidFill>
                  <a:srgbClr val="006A72"/>
                </a:solidFill>
                <a:latin typeface="Arial" charset="0"/>
                <a:ea typeface="Calibri" pitchFamily="34" charset="0"/>
                <a:cs typeface="Arial" charset="0"/>
              </a:rPr>
              <a:t>Réunion académique de rentrée 2016</a:t>
            </a:r>
          </a:p>
          <a:p>
            <a:pPr algn="ctr" eaLnBrk="1" fontAlgn="base" hangingPunct="1">
              <a:spcBef>
                <a:spcPts val="1683"/>
              </a:spcBef>
              <a:spcAft>
                <a:spcPct val="0"/>
              </a:spcAft>
              <a:buClr>
                <a:srgbClr val="000099"/>
              </a:buClr>
              <a:buNone/>
            </a:pPr>
            <a:r>
              <a:rPr lang="fr-FR" altLang="fr-FR" sz="4400" b="1" dirty="0">
                <a:solidFill>
                  <a:srgbClr val="003399"/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-28101" y="5130745"/>
            <a:ext cx="9144000" cy="4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6" tIns="42470" rIns="84936" bIns="424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fr-FR" altLang="fr-FR" sz="2200" b="1" dirty="0">
                <a:solidFill>
                  <a:srgbClr val="006A72"/>
                </a:solidFill>
                <a:latin typeface="Arial" charset="0"/>
                <a:cs typeface="Arial" charset="0"/>
              </a:rPr>
              <a:t>Rectorat de l’académie de Caen</a:t>
            </a:r>
            <a:endParaRPr lang="fr-FR" altLang="fr-FR" sz="1200" spc="94" dirty="0">
              <a:solidFill>
                <a:srgbClr val="006A72"/>
              </a:solidFill>
              <a:latin typeface="Arial" charset="0"/>
              <a:cs typeface="Arial" charset="0"/>
            </a:endParaRPr>
          </a:p>
        </p:txBody>
      </p:sp>
      <p:sp>
        <p:nvSpPr>
          <p:cNvPr id="2048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0539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26336" indent="-271475" defTabSz="90539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26327" indent="-215157" defTabSz="90539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576857" indent="-215157" defTabSz="905393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31718" indent="-216601" defTabSz="905393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447590" indent="-216601" defTabSz="90539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863465" indent="-216601" defTabSz="90539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79338" indent="-216601" defTabSz="90539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95213" indent="-216601" defTabSz="90539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02455A-0ACC-4EF6-BC52-57C62B70CD5D}" type="slidenum">
              <a:rPr lang="fr-FR" altLang="fr-FR" sz="90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609267"/>
            <a:ext cx="9036496" cy="1143500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latin typeface="Arial Narrow" panose="020B0606020202030204" pitchFamily="34" charset="0"/>
                <a:cs typeface="Arial" panose="020B0604020202020204" pitchFamily="34" charset="0"/>
              </a:rPr>
              <a:t>Une mise en œuvre de la réforme accompagnée en 2016-2017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060847"/>
            <a:ext cx="8712968" cy="4034819"/>
          </a:xfrm>
        </p:spPr>
        <p:txBody>
          <a:bodyPr>
            <a:normAutofit/>
          </a:bodyPr>
          <a:lstStyle/>
          <a:p>
            <a:r>
              <a:rPr lang="fr-FR" dirty="0" smtClean="0"/>
              <a:t>Accompagnement académique de la mise en œuvre du cycle 3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Formation de formateurs 1</a:t>
            </a:r>
            <a:r>
              <a:rPr lang="fr-FR" baseline="30000" dirty="0" smtClean="0"/>
              <a:t>er</a:t>
            </a:r>
            <a:r>
              <a:rPr lang="fr-FR" dirty="0" smtClean="0"/>
              <a:t> et 2</a:t>
            </a:r>
            <a:r>
              <a:rPr lang="fr-FR" baseline="30000" dirty="0" smtClean="0"/>
              <a:t>nd</a:t>
            </a:r>
            <a:r>
              <a:rPr lang="fr-FR" dirty="0" smtClean="0"/>
              <a:t> degrés par département</a:t>
            </a:r>
          </a:p>
          <a:p>
            <a:pPr lvl="1"/>
            <a:r>
              <a:rPr lang="fr-FR" dirty="0" smtClean="0"/>
              <a:t>1 journée de formation inter-degrés par secteur de collège</a:t>
            </a:r>
          </a:p>
          <a:p>
            <a:pPr lvl="1"/>
            <a:endParaRPr lang="fr-FR" dirty="0" smtClean="0"/>
          </a:p>
          <a:p>
            <a:pPr>
              <a:lnSpc>
                <a:spcPts val="3400"/>
              </a:lnSpc>
            </a:pPr>
            <a:r>
              <a:rPr lang="fr-FR" dirty="0" smtClean="0"/>
              <a:t>Approfondissement des formations « Nouveaux Programmes » </a:t>
            </a:r>
            <a:r>
              <a:rPr lang="fr-FR" sz="2400" dirty="0" smtClean="0"/>
              <a:t>(PAF 2016-2017)</a:t>
            </a:r>
          </a:p>
          <a:p>
            <a:r>
              <a:rPr lang="fr-FR" dirty="0" smtClean="0"/>
              <a:t>Poursuite de l’accompagnement des équipes par les corps d’inspection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3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 bwMode="auto">
          <a:xfrm>
            <a:off x="26972" y="620687"/>
            <a:ext cx="9136974" cy="576069"/>
          </a:xfrm>
          <a:prstGeom prst="rect">
            <a:avLst/>
          </a:prstGeom>
          <a:noFill/>
          <a:ln>
            <a:noFill/>
          </a:ln>
          <a:extLst/>
        </p:spPr>
        <p:txBody>
          <a:bodyPr lIns="91386" tIns="45692" rIns="91386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831813" eaLnBrk="1" hangingPunct="1">
              <a:defRPr/>
            </a:pPr>
            <a:r>
              <a:rPr lang="fr-FR" sz="2800" b="1" kern="0" dirty="0" smtClean="0">
                <a:solidFill>
                  <a:srgbClr val="006A72"/>
                </a:solidFill>
                <a:latin typeface="Arial Narrow" pitchFamily="34" charset="0"/>
              </a:rPr>
              <a:t>PARCOURS DES ELEVES</a:t>
            </a:r>
          </a:p>
          <a:p>
            <a:pPr algn="ctr" defTabSz="831813" eaLnBrk="1" hangingPunct="1">
              <a:defRPr/>
            </a:pPr>
            <a:r>
              <a:rPr lang="fr-FR" sz="2800" b="1" kern="0" dirty="0" smtClean="0">
                <a:solidFill>
                  <a:srgbClr val="006A72"/>
                </a:solidFill>
                <a:latin typeface="Arial Narrow" pitchFamily="34" charset="0"/>
              </a:rPr>
              <a:t>Espérance </a:t>
            </a:r>
            <a:r>
              <a:rPr lang="fr-FR" sz="2800" b="1" kern="0" dirty="0">
                <a:solidFill>
                  <a:srgbClr val="006A72"/>
                </a:solidFill>
                <a:latin typeface="Arial Narrow" pitchFamily="34" charset="0"/>
              </a:rPr>
              <a:t>d’obtenir le baccalauréat pour un élève de 6ème</a:t>
            </a: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52014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39373" indent="-281599" defTabSz="852014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39390" indent="-225279" defTabSz="852014" eaLnBrk="0" hangingPunct="0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595723" indent="-225279" defTabSz="852014" eaLnBrk="0" hangingPunct="0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3501" indent="-225279" defTabSz="852014" eaLnBrk="0" hangingPunct="0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469398" indent="-225279" defTabSz="85201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885298" indent="-225279" defTabSz="85201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301195" indent="-225279" defTabSz="85201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717094" indent="-225279" defTabSz="85201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E65AC5-E9C4-491D-B0CC-2581843B172C}" type="slidenum">
              <a:rPr lang="fr-FR" altLang="fr-FR" sz="120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6" t="7651" r="3026" b="26682"/>
          <a:stretch>
            <a:fillRect/>
          </a:stretch>
        </p:blipFill>
        <p:spPr bwMode="auto">
          <a:xfrm>
            <a:off x="5400973" y="5369362"/>
            <a:ext cx="3249858" cy="13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30418"/>
            <a:ext cx="39751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904148" y="17728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411760" y="516101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* Données 2015 hors apprentissage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9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7" y="1332583"/>
            <a:ext cx="4697049" cy="483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56"/>
          <a:stretch>
            <a:fillRect/>
          </a:stretch>
        </p:blipFill>
        <p:spPr bwMode="auto">
          <a:xfrm>
            <a:off x="5441721" y="1386608"/>
            <a:ext cx="3092492" cy="4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7026" y="-25510"/>
            <a:ext cx="9136974" cy="678298"/>
          </a:xfrm>
          <a:prstGeom prst="rect">
            <a:avLst/>
          </a:prstGeom>
          <a:solidFill>
            <a:srgbClr val="005CE7">
              <a:lumMod val="20000"/>
              <a:lumOff val="80000"/>
            </a:srgbClr>
          </a:solidFill>
          <a:ln>
            <a:noFill/>
          </a:ln>
          <a:extLst/>
        </p:spPr>
        <p:txBody>
          <a:bodyPr lIns="85321" tIns="42662" rIns="85321" bIns="4266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831930" eaLnBrk="1" hangingPunct="1">
              <a:defRPr/>
            </a:pPr>
            <a:r>
              <a:rPr lang="fr-FR" sz="3400" b="1" kern="0" dirty="0">
                <a:solidFill>
                  <a:srgbClr val="005CE7">
                    <a:lumMod val="50000"/>
                  </a:srgbClr>
                </a:solidFill>
                <a:latin typeface="Arial Narrow" pitchFamily="34" charset="0"/>
              </a:rPr>
              <a:t>Des demandes des familles non satisfaites</a:t>
            </a:r>
          </a:p>
        </p:txBody>
      </p:sp>
      <p:sp>
        <p:nvSpPr>
          <p:cNvPr id="33797" name="ZoneTexte 5"/>
          <p:cNvSpPr txBox="1">
            <a:spLocks noChangeArrowheads="1"/>
          </p:cNvSpPr>
          <p:nvPr/>
        </p:nvSpPr>
        <p:spPr bwMode="auto">
          <a:xfrm>
            <a:off x="0" y="774340"/>
            <a:ext cx="9144000" cy="5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7" tIns="45603" rIns="91207" bIns="4560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3201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900" b="1">
                <a:solidFill>
                  <a:srgbClr val="C00000"/>
                </a:solidFill>
                <a:cs typeface="Arial" charset="0"/>
              </a:rPr>
              <a:t>Troisième vers la seconde générale et technologique</a:t>
            </a:r>
          </a:p>
        </p:txBody>
      </p:sp>
      <p:sp>
        <p:nvSpPr>
          <p:cNvPr id="33798" name="Rectangle 1"/>
          <p:cNvSpPr>
            <a:spLocks noChangeArrowheads="1"/>
          </p:cNvSpPr>
          <p:nvPr/>
        </p:nvSpPr>
        <p:spPr bwMode="auto">
          <a:xfrm>
            <a:off x="5197245" y="1386608"/>
            <a:ext cx="3581446" cy="4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7" tIns="41598" rIns="83197" bIns="41598">
            <a:spAutoFit/>
          </a:bodyPr>
          <a:lstStyle/>
          <a:p>
            <a:pPr algn="ctr" defTabSz="83201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300" b="1">
                <a:solidFill>
                  <a:srgbClr val="003399"/>
                </a:solidFill>
                <a:latin typeface="Arial" charset="0"/>
                <a:cs typeface="Arial" charset="0"/>
              </a:rPr>
              <a:t>Désaccords entre demandes et décisions d'orientation en 2nde GT avant appel</a:t>
            </a:r>
          </a:p>
        </p:txBody>
      </p:sp>
      <p:sp>
        <p:nvSpPr>
          <p:cNvPr id="33799" name="Rectangle 16"/>
          <p:cNvSpPr>
            <a:spLocks noChangeArrowheads="1"/>
          </p:cNvSpPr>
          <p:nvPr/>
        </p:nvSpPr>
        <p:spPr bwMode="auto">
          <a:xfrm>
            <a:off x="5145258" y="4245358"/>
            <a:ext cx="1790021" cy="9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7" tIns="41598" rIns="83197" bIns="41598">
            <a:spAutoFit/>
          </a:bodyPr>
          <a:lstStyle/>
          <a:p>
            <a:pPr algn="ctr" defTabSz="83201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300" b="1">
                <a:solidFill>
                  <a:srgbClr val="003399"/>
                </a:solidFill>
                <a:latin typeface="Arial" charset="0"/>
                <a:cs typeface="Arial" charset="0"/>
              </a:rPr>
              <a:t>Demandes d’orientation en 2</a:t>
            </a:r>
            <a:r>
              <a:rPr lang="fr-FR" altLang="fr-FR" sz="1300" b="1" baseline="30000">
                <a:solidFill>
                  <a:srgbClr val="003399"/>
                </a:solidFill>
                <a:latin typeface="Arial" charset="0"/>
                <a:cs typeface="Arial" charset="0"/>
              </a:rPr>
              <a:t>nde</a:t>
            </a:r>
            <a:r>
              <a:rPr lang="fr-FR" altLang="fr-FR" sz="1300" b="1">
                <a:solidFill>
                  <a:srgbClr val="003399"/>
                </a:solidFill>
                <a:latin typeface="Arial" charset="0"/>
                <a:cs typeface="Arial" charset="0"/>
              </a:rPr>
              <a:t> GT en juin 2015</a:t>
            </a:r>
          </a:p>
          <a:p>
            <a:pPr algn="ctr" defTabSz="83201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300" b="1">
                <a:solidFill>
                  <a:srgbClr val="003399"/>
                </a:solidFill>
                <a:latin typeface="Arial" charset="0"/>
                <a:cs typeface="Arial" charset="0"/>
              </a:rPr>
              <a:t>(</a:t>
            </a:r>
            <a:r>
              <a:rPr lang="fr-FR" altLang="fr-FR" sz="900" b="1">
                <a:solidFill>
                  <a:srgbClr val="003399"/>
                </a:solidFill>
                <a:latin typeface="Arial" charset="0"/>
                <a:cs typeface="Arial" charset="0"/>
              </a:rPr>
              <a:t>3</a:t>
            </a:r>
            <a:r>
              <a:rPr lang="fr-FR" altLang="fr-FR" sz="900" b="1" baseline="30000">
                <a:solidFill>
                  <a:srgbClr val="003399"/>
                </a:solidFill>
                <a:latin typeface="Arial" charset="0"/>
                <a:cs typeface="Arial" charset="0"/>
              </a:rPr>
              <a:t>ème</a:t>
            </a:r>
            <a:r>
              <a:rPr lang="fr-FR" altLang="fr-FR" sz="900" b="1">
                <a:solidFill>
                  <a:srgbClr val="003399"/>
                </a:solidFill>
                <a:latin typeface="Arial" charset="0"/>
                <a:cs typeface="Arial" charset="0"/>
              </a:rPr>
              <a:t> y compris prépa pro)</a:t>
            </a:r>
          </a:p>
        </p:txBody>
      </p:sp>
      <p:sp>
        <p:nvSpPr>
          <p:cNvPr id="33800" name="ZoneTexte 1"/>
          <p:cNvSpPr txBox="1">
            <a:spLocks noChangeArrowheads="1"/>
          </p:cNvSpPr>
          <p:nvPr/>
        </p:nvSpPr>
        <p:spPr bwMode="auto">
          <a:xfrm>
            <a:off x="747481" y="1523167"/>
            <a:ext cx="1860790" cy="25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97" tIns="41598" rIns="83197" bIns="41598">
            <a:spAutoFit/>
          </a:bodyPr>
          <a:lstStyle/>
          <a:p>
            <a:pPr defTabSz="83201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>
                <a:solidFill>
                  <a:srgbClr val="C00000"/>
                </a:solidFill>
                <a:cs typeface="Arial" charset="0"/>
              </a:rPr>
              <a:t>Hors 3</a:t>
            </a:r>
            <a:r>
              <a:rPr lang="fr-FR" altLang="fr-FR" sz="1100" baseline="30000">
                <a:solidFill>
                  <a:srgbClr val="C00000"/>
                </a:solidFill>
                <a:cs typeface="Arial" charset="0"/>
              </a:rPr>
              <a:t>ème</a:t>
            </a:r>
            <a:r>
              <a:rPr lang="fr-FR" altLang="fr-FR" sz="1100">
                <a:solidFill>
                  <a:srgbClr val="C00000"/>
                </a:solidFill>
                <a:cs typeface="Arial" charset="0"/>
              </a:rPr>
              <a:t> prépa pro et SEGPA</a:t>
            </a:r>
          </a:p>
        </p:txBody>
      </p:sp>
      <p:sp>
        <p:nvSpPr>
          <p:cNvPr id="33801" name="ZoneTexte 26"/>
          <p:cNvSpPr txBox="1">
            <a:spLocks noChangeArrowheads="1"/>
          </p:cNvSpPr>
          <p:nvPr/>
        </p:nvSpPr>
        <p:spPr bwMode="auto">
          <a:xfrm>
            <a:off x="111000" y="6575878"/>
            <a:ext cx="4458205" cy="24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3201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000">
                <a:solidFill>
                  <a:srgbClr val="505050"/>
                </a:solidFill>
                <a:latin typeface="Arial" charset="0"/>
                <a:cs typeface="Arial" charset="0"/>
              </a:rPr>
              <a:t>source : enquête STORIE (enseignement public), résultats 2016 provisoires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BCAF9-2C6F-49E8-A186-F000A8E41B3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3380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2" y="5471395"/>
            <a:ext cx="4333143" cy="86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57" y="1881825"/>
            <a:ext cx="3026456" cy="207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3580" r="4437" b="21605"/>
          <a:stretch>
            <a:fillRect/>
          </a:stretch>
        </p:blipFill>
        <p:spPr bwMode="auto">
          <a:xfrm>
            <a:off x="6887507" y="4249859"/>
            <a:ext cx="1870109" cy="21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81378" r="70203" b="1643"/>
          <a:stretch>
            <a:fillRect/>
          </a:stretch>
        </p:blipFill>
        <p:spPr bwMode="auto">
          <a:xfrm>
            <a:off x="5592059" y="5303321"/>
            <a:ext cx="1147918" cy="86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5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5"/>
          <a:stretch>
            <a:fillRect/>
          </a:stretch>
        </p:blipFill>
        <p:spPr bwMode="auto">
          <a:xfrm>
            <a:off x="1174615" y="1250049"/>
            <a:ext cx="6814444" cy="464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7026" y="-25510"/>
            <a:ext cx="9136974" cy="678298"/>
          </a:xfrm>
          <a:prstGeom prst="rect">
            <a:avLst/>
          </a:prstGeom>
          <a:solidFill>
            <a:srgbClr val="005CE7">
              <a:lumMod val="20000"/>
              <a:lumOff val="80000"/>
            </a:srgbClr>
          </a:solidFill>
          <a:ln>
            <a:noFill/>
          </a:ln>
          <a:extLst/>
        </p:spPr>
        <p:txBody>
          <a:bodyPr lIns="85321" tIns="42662" rIns="85321" bIns="4266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83201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500" b="1" dirty="0">
                <a:solidFill>
                  <a:srgbClr val="C00000"/>
                </a:solidFill>
                <a:latin typeface="Calibri"/>
                <a:cs typeface="Arial" charset="0"/>
              </a:rPr>
              <a:t>Département du Calvados</a:t>
            </a:r>
          </a:p>
        </p:txBody>
      </p:sp>
      <p:sp>
        <p:nvSpPr>
          <p:cNvPr id="34820" name="ZoneTexte 5"/>
          <p:cNvSpPr txBox="1">
            <a:spLocks noChangeArrowheads="1"/>
          </p:cNvSpPr>
          <p:nvPr/>
        </p:nvSpPr>
        <p:spPr bwMode="auto">
          <a:xfrm>
            <a:off x="0" y="773376"/>
            <a:ext cx="9144000" cy="4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7" tIns="45603" rIns="91207" bIns="4560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3201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500" b="1" dirty="0">
                <a:solidFill>
                  <a:srgbClr val="C00000"/>
                </a:solidFill>
                <a:cs typeface="Arial" charset="0"/>
              </a:rPr>
              <a:t>Troisième vers la seconde générale et </a:t>
            </a:r>
            <a:r>
              <a:rPr lang="fr-FR" altLang="fr-FR" sz="2500" b="1" dirty="0" smtClean="0">
                <a:solidFill>
                  <a:srgbClr val="C00000"/>
                </a:solidFill>
                <a:cs typeface="Arial" charset="0"/>
              </a:rPr>
              <a:t>technologique</a:t>
            </a:r>
            <a:endParaRPr lang="fr-FR" altLang="fr-FR" sz="25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4821" name="ZoneTexte 26"/>
          <p:cNvSpPr txBox="1">
            <a:spLocks noChangeArrowheads="1"/>
          </p:cNvSpPr>
          <p:nvPr/>
        </p:nvSpPr>
        <p:spPr bwMode="auto">
          <a:xfrm>
            <a:off x="110998" y="6575877"/>
            <a:ext cx="4051042" cy="2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3201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900">
                <a:solidFill>
                  <a:srgbClr val="505050"/>
                </a:solidFill>
                <a:latin typeface="Arial" charset="0"/>
                <a:cs typeface="Arial" charset="0"/>
              </a:rPr>
              <a:t>source : enquête STORIE (enseignement public), résultats 2016 provisoires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50831-A305-464F-9A45-EFCAA241208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4823" name="ZoneTexte 1"/>
          <p:cNvSpPr txBox="1">
            <a:spLocks noChangeArrowheads="1"/>
          </p:cNvSpPr>
          <p:nvPr/>
        </p:nvSpPr>
        <p:spPr bwMode="auto">
          <a:xfrm>
            <a:off x="1958626" y="1505159"/>
            <a:ext cx="1860790" cy="25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97" tIns="41598" rIns="83197" bIns="41598">
            <a:spAutoFit/>
          </a:bodyPr>
          <a:lstStyle/>
          <a:p>
            <a:pPr defTabSz="83201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>
                <a:solidFill>
                  <a:srgbClr val="C00000"/>
                </a:solidFill>
                <a:cs typeface="Arial" charset="0"/>
              </a:rPr>
              <a:t>Hors 3</a:t>
            </a:r>
            <a:r>
              <a:rPr lang="fr-FR" altLang="fr-FR" sz="1100" baseline="30000">
                <a:solidFill>
                  <a:srgbClr val="C00000"/>
                </a:solidFill>
                <a:cs typeface="Arial" charset="0"/>
              </a:rPr>
              <a:t>ème</a:t>
            </a:r>
            <a:r>
              <a:rPr lang="fr-FR" altLang="fr-FR" sz="1100">
                <a:solidFill>
                  <a:srgbClr val="C00000"/>
                </a:solidFill>
                <a:cs typeface="Arial" charset="0"/>
              </a:rPr>
              <a:t> prépa pro et SEGPA</a:t>
            </a:r>
          </a:p>
        </p:txBody>
      </p:sp>
      <p:pic>
        <p:nvPicPr>
          <p:cNvPr id="348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05"/>
          <a:stretch>
            <a:fillRect/>
          </a:stretch>
        </p:blipFill>
        <p:spPr bwMode="auto">
          <a:xfrm>
            <a:off x="400437" y="5812043"/>
            <a:ext cx="8364202" cy="44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4" b="5524"/>
          <a:stretch>
            <a:fillRect/>
          </a:stretch>
        </p:blipFill>
        <p:spPr bwMode="auto">
          <a:xfrm>
            <a:off x="400437" y="6152693"/>
            <a:ext cx="8362798" cy="42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6" r="4848" b="22171"/>
          <a:stretch>
            <a:fillRect/>
          </a:stretch>
        </p:blipFill>
        <p:spPr bwMode="auto">
          <a:xfrm>
            <a:off x="611193" y="5806040"/>
            <a:ext cx="7958146" cy="54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4" r="6325" b="5328"/>
          <a:stretch>
            <a:fillRect/>
          </a:stretch>
        </p:blipFill>
        <p:spPr bwMode="auto">
          <a:xfrm>
            <a:off x="611194" y="6206717"/>
            <a:ext cx="7831693" cy="4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2"/>
          <a:stretch>
            <a:fillRect/>
          </a:stretch>
        </p:blipFill>
        <p:spPr bwMode="auto">
          <a:xfrm>
            <a:off x="1195691" y="1316076"/>
            <a:ext cx="6814444" cy="464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7026" y="-25510"/>
            <a:ext cx="9136974" cy="678298"/>
          </a:xfrm>
          <a:prstGeom prst="rect">
            <a:avLst/>
          </a:prstGeom>
          <a:solidFill>
            <a:srgbClr val="005CE7">
              <a:lumMod val="20000"/>
              <a:lumOff val="80000"/>
            </a:srgbClr>
          </a:solidFill>
          <a:ln>
            <a:noFill/>
          </a:ln>
          <a:extLst/>
        </p:spPr>
        <p:txBody>
          <a:bodyPr lIns="85321" tIns="42662" rIns="85321" bIns="4266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83201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500" b="1" dirty="0">
                <a:solidFill>
                  <a:srgbClr val="C00000"/>
                </a:solidFill>
                <a:latin typeface="Calibri"/>
                <a:cs typeface="Arial" charset="0"/>
              </a:rPr>
              <a:t>Département de la Manche</a:t>
            </a:r>
          </a:p>
        </p:txBody>
      </p:sp>
      <p:sp>
        <p:nvSpPr>
          <p:cNvPr id="35846" name="ZoneTexte 5"/>
          <p:cNvSpPr txBox="1">
            <a:spLocks noChangeArrowheads="1"/>
          </p:cNvSpPr>
          <p:nvPr/>
        </p:nvSpPr>
        <p:spPr bwMode="auto">
          <a:xfrm>
            <a:off x="0" y="782297"/>
            <a:ext cx="9144000" cy="4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7" tIns="45603" rIns="91207" bIns="4560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3201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500" b="1" dirty="0">
                <a:solidFill>
                  <a:srgbClr val="C00000"/>
                </a:solidFill>
                <a:cs typeface="Arial" charset="0"/>
              </a:rPr>
              <a:t>Troisième vers la seconde générale et </a:t>
            </a:r>
            <a:r>
              <a:rPr lang="fr-FR" altLang="fr-FR" sz="2500" b="1" dirty="0" smtClean="0">
                <a:solidFill>
                  <a:srgbClr val="C00000"/>
                </a:solidFill>
                <a:cs typeface="Arial" charset="0"/>
              </a:rPr>
              <a:t>technologique</a:t>
            </a:r>
            <a:endParaRPr lang="fr-FR" altLang="fr-FR" sz="25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5847" name="ZoneTexte 26"/>
          <p:cNvSpPr txBox="1">
            <a:spLocks noChangeArrowheads="1"/>
          </p:cNvSpPr>
          <p:nvPr/>
        </p:nvSpPr>
        <p:spPr bwMode="auto">
          <a:xfrm>
            <a:off x="110998" y="6575877"/>
            <a:ext cx="4051042" cy="2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3201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900">
                <a:solidFill>
                  <a:srgbClr val="505050"/>
                </a:solidFill>
                <a:latin typeface="Arial" charset="0"/>
                <a:cs typeface="Arial" charset="0"/>
              </a:rPr>
              <a:t>source : enquête STORIE (enseignement public), résultats 2016 provisoires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DA689-1BA2-49EE-AC5E-D4AA66E6151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5849" name="ZoneTexte 1"/>
          <p:cNvSpPr txBox="1">
            <a:spLocks noChangeArrowheads="1"/>
          </p:cNvSpPr>
          <p:nvPr/>
        </p:nvSpPr>
        <p:spPr bwMode="auto">
          <a:xfrm>
            <a:off x="1895401" y="1664229"/>
            <a:ext cx="1860790" cy="25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97" tIns="41598" rIns="83197" bIns="41598">
            <a:spAutoFit/>
          </a:bodyPr>
          <a:lstStyle/>
          <a:p>
            <a:pPr defTabSz="83201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>
                <a:solidFill>
                  <a:srgbClr val="C00000"/>
                </a:solidFill>
                <a:cs typeface="Arial" charset="0"/>
              </a:rPr>
              <a:t>Hors 3</a:t>
            </a:r>
            <a:r>
              <a:rPr lang="fr-FR" altLang="fr-FR" sz="1100" baseline="30000">
                <a:solidFill>
                  <a:srgbClr val="C00000"/>
                </a:solidFill>
                <a:cs typeface="Arial" charset="0"/>
              </a:rPr>
              <a:t>ème</a:t>
            </a:r>
            <a:r>
              <a:rPr lang="fr-FR" altLang="fr-FR" sz="1100">
                <a:solidFill>
                  <a:srgbClr val="C00000"/>
                </a:solidFill>
                <a:cs typeface="Arial" charset="0"/>
              </a:rPr>
              <a:t> prépa pro et SEGPA</a:t>
            </a:r>
          </a:p>
        </p:txBody>
      </p:sp>
    </p:spTree>
    <p:extLst>
      <p:ext uri="{BB962C8B-B14F-4D97-AF65-F5344CB8AC3E}">
        <p14:creationId xmlns:p14="http://schemas.microsoft.com/office/powerpoint/2010/main" val="7008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5"/>
          <a:stretch>
            <a:fillRect/>
          </a:stretch>
        </p:blipFill>
        <p:spPr bwMode="auto">
          <a:xfrm>
            <a:off x="1003200" y="1250047"/>
            <a:ext cx="6814444" cy="471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7026" y="-25510"/>
            <a:ext cx="9136974" cy="678298"/>
          </a:xfrm>
          <a:prstGeom prst="rect">
            <a:avLst/>
          </a:prstGeom>
          <a:solidFill>
            <a:srgbClr val="005CE7">
              <a:lumMod val="20000"/>
              <a:lumOff val="80000"/>
            </a:srgbClr>
          </a:solidFill>
          <a:ln>
            <a:noFill/>
          </a:ln>
          <a:extLst/>
        </p:spPr>
        <p:txBody>
          <a:bodyPr lIns="85321" tIns="42662" rIns="85321" bIns="4266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83201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500" b="1" dirty="0">
                <a:solidFill>
                  <a:srgbClr val="C00000"/>
                </a:solidFill>
                <a:latin typeface="Calibri"/>
                <a:cs typeface="Arial" charset="0"/>
              </a:rPr>
              <a:t>Département de l’Orne</a:t>
            </a:r>
          </a:p>
        </p:txBody>
      </p:sp>
      <p:sp>
        <p:nvSpPr>
          <p:cNvPr id="36868" name="ZoneTexte 5"/>
          <p:cNvSpPr txBox="1">
            <a:spLocks noChangeArrowheads="1"/>
          </p:cNvSpPr>
          <p:nvPr/>
        </p:nvSpPr>
        <p:spPr bwMode="auto">
          <a:xfrm>
            <a:off x="0" y="706935"/>
            <a:ext cx="9144000" cy="4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7" tIns="45603" rIns="91207" bIns="4560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3201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500" b="1" dirty="0">
                <a:solidFill>
                  <a:srgbClr val="C00000"/>
                </a:solidFill>
                <a:cs typeface="Arial" charset="0"/>
              </a:rPr>
              <a:t>Troisième vers la seconde générale et </a:t>
            </a:r>
            <a:r>
              <a:rPr lang="fr-FR" altLang="fr-FR" sz="2500" b="1" dirty="0" smtClean="0">
                <a:solidFill>
                  <a:srgbClr val="C00000"/>
                </a:solidFill>
                <a:cs typeface="Arial" charset="0"/>
              </a:rPr>
              <a:t>technologique</a:t>
            </a:r>
            <a:endParaRPr lang="fr-FR" altLang="fr-FR" sz="25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6869" name="ZoneTexte 26"/>
          <p:cNvSpPr txBox="1">
            <a:spLocks noChangeArrowheads="1"/>
          </p:cNvSpPr>
          <p:nvPr/>
        </p:nvSpPr>
        <p:spPr bwMode="auto">
          <a:xfrm>
            <a:off x="110998" y="6575877"/>
            <a:ext cx="4051042" cy="2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3201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900">
                <a:solidFill>
                  <a:srgbClr val="505050"/>
                </a:solidFill>
                <a:latin typeface="Arial" charset="0"/>
                <a:cs typeface="Arial" charset="0"/>
              </a:rPr>
              <a:t>source : enquête STORIE (enseignement public), résultats 2016 provisoires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95A82-EEF4-48BB-B22D-E30439AD101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36871" name="ZoneTexte 1"/>
          <p:cNvSpPr txBox="1">
            <a:spLocks noChangeArrowheads="1"/>
          </p:cNvSpPr>
          <p:nvPr/>
        </p:nvSpPr>
        <p:spPr bwMode="auto">
          <a:xfrm>
            <a:off x="1704314" y="1667230"/>
            <a:ext cx="1860790" cy="25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97" tIns="41598" rIns="83197" bIns="41598">
            <a:spAutoFit/>
          </a:bodyPr>
          <a:lstStyle/>
          <a:p>
            <a:pPr defTabSz="83201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>
                <a:solidFill>
                  <a:srgbClr val="C00000"/>
                </a:solidFill>
                <a:cs typeface="Arial" charset="0"/>
              </a:rPr>
              <a:t>Hors 3</a:t>
            </a:r>
            <a:r>
              <a:rPr lang="fr-FR" altLang="fr-FR" sz="1100" baseline="30000">
                <a:solidFill>
                  <a:srgbClr val="C00000"/>
                </a:solidFill>
                <a:cs typeface="Arial" charset="0"/>
              </a:rPr>
              <a:t>ème</a:t>
            </a:r>
            <a:r>
              <a:rPr lang="fr-FR" altLang="fr-FR" sz="1100">
                <a:solidFill>
                  <a:srgbClr val="C00000"/>
                </a:solidFill>
                <a:cs typeface="Arial" charset="0"/>
              </a:rPr>
              <a:t> prépa pro et SEGPA</a:t>
            </a:r>
          </a:p>
        </p:txBody>
      </p:sp>
      <p:pic>
        <p:nvPicPr>
          <p:cNvPr id="3687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0" b="22752"/>
          <a:stretch>
            <a:fillRect/>
          </a:stretch>
        </p:blipFill>
        <p:spPr bwMode="auto">
          <a:xfrm>
            <a:off x="621028" y="5822548"/>
            <a:ext cx="8362798" cy="45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6" b="5910"/>
          <a:stretch>
            <a:fillRect/>
          </a:stretch>
        </p:blipFill>
        <p:spPr bwMode="auto">
          <a:xfrm>
            <a:off x="649128" y="6178203"/>
            <a:ext cx="8362798" cy="45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1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30724" cy="636278"/>
          </a:xfrm>
        </p:spPr>
        <p:txBody>
          <a:bodyPr/>
          <a:lstStyle/>
          <a:p>
            <a:pPr algn="ctr"/>
            <a:r>
              <a:rPr lang="fr-FR" altLang="fr-FR" sz="2900" dirty="0"/>
              <a:t>La feuille de route 2016-2017  </a:t>
            </a:r>
          </a:p>
        </p:txBody>
      </p:sp>
      <p:sp>
        <p:nvSpPr>
          <p:cNvPr id="51203" name="Espace réservé du contenu 3"/>
          <p:cNvSpPr>
            <a:spLocks noGrp="1"/>
          </p:cNvSpPr>
          <p:nvPr>
            <p:ph idx="1"/>
          </p:nvPr>
        </p:nvSpPr>
        <p:spPr>
          <a:xfrm>
            <a:off x="429944" y="1844824"/>
            <a:ext cx="8230724" cy="4348386"/>
          </a:xfrm>
        </p:spPr>
        <p:txBody>
          <a:bodyPr/>
          <a:lstStyle/>
          <a:p>
            <a:r>
              <a:rPr lang="fr-FR" altLang="fr-FR" sz="2900" dirty="0"/>
              <a:t>Un constat </a:t>
            </a:r>
            <a:r>
              <a:rPr lang="fr-FR" altLang="fr-FR" sz="2500" dirty="0"/>
              <a:t>:</a:t>
            </a:r>
          </a:p>
          <a:p>
            <a:pPr lvl="1"/>
            <a:r>
              <a:rPr lang="fr-FR" altLang="fr-FR" sz="2200" dirty="0"/>
              <a:t>l’espérance d’obtenir le baccalauréat pour un élève de 6</a:t>
            </a:r>
            <a:r>
              <a:rPr lang="fr-FR" altLang="fr-FR" sz="2200" baseline="30000" dirty="0"/>
              <a:t>ème</a:t>
            </a:r>
            <a:r>
              <a:rPr lang="fr-FR" altLang="fr-FR" sz="2200" dirty="0"/>
              <a:t> de l’académie </a:t>
            </a:r>
            <a:r>
              <a:rPr lang="fr-FR" altLang="fr-FR" sz="2200" dirty="0" smtClean="0"/>
              <a:t>de 70,8%</a:t>
            </a:r>
            <a:endParaRPr lang="fr-FR" altLang="fr-FR" sz="2200" dirty="0"/>
          </a:p>
          <a:p>
            <a:r>
              <a:rPr lang="fr-FR" altLang="fr-FR" sz="2900" dirty="0"/>
              <a:t>Des points de vigilance </a:t>
            </a:r>
            <a:r>
              <a:rPr lang="fr-FR" altLang="fr-FR" sz="2500" dirty="0"/>
              <a:t>:</a:t>
            </a:r>
          </a:p>
          <a:p>
            <a:pPr lvl="1"/>
            <a:r>
              <a:rPr lang="fr-FR" altLang="fr-FR" sz="2200" dirty="0"/>
              <a:t>taux de retard à l’école  </a:t>
            </a:r>
          </a:p>
          <a:p>
            <a:pPr lvl="1"/>
            <a:r>
              <a:rPr lang="fr-FR" altLang="fr-FR" sz="2200" dirty="0"/>
              <a:t>taux de retard à l’entrée en 6</a:t>
            </a:r>
            <a:r>
              <a:rPr lang="fr-FR" altLang="fr-FR" sz="2200" baseline="30000" dirty="0"/>
              <a:t>ème</a:t>
            </a:r>
            <a:r>
              <a:rPr lang="fr-FR" altLang="fr-FR" sz="2200" dirty="0"/>
              <a:t> </a:t>
            </a:r>
          </a:p>
          <a:p>
            <a:pPr lvl="1"/>
            <a:r>
              <a:rPr lang="fr-FR" altLang="fr-FR" sz="2200" dirty="0"/>
              <a:t>taux de sortie fin de 4</a:t>
            </a:r>
            <a:r>
              <a:rPr lang="fr-FR" altLang="fr-FR" sz="2200" baseline="30000" dirty="0"/>
              <a:t>ème</a:t>
            </a:r>
            <a:r>
              <a:rPr lang="fr-FR" altLang="fr-FR" sz="2200" dirty="0"/>
              <a:t> </a:t>
            </a:r>
          </a:p>
          <a:p>
            <a:pPr lvl="1"/>
            <a:r>
              <a:rPr lang="fr-FR" altLang="fr-FR" sz="2200" dirty="0"/>
              <a:t>taux d’orientation post 3</a:t>
            </a:r>
            <a:r>
              <a:rPr lang="fr-FR" altLang="fr-FR" sz="2200" baseline="30000" dirty="0"/>
              <a:t>ème</a:t>
            </a:r>
            <a:r>
              <a:rPr lang="fr-FR" altLang="fr-FR" sz="2200" dirty="0"/>
              <a:t> vers la seconde générale et technologique</a:t>
            </a:r>
          </a:p>
          <a:p>
            <a:pPr lvl="1"/>
            <a:r>
              <a:rPr lang="fr-FR" altLang="fr-FR" sz="2200" dirty="0">
                <a:solidFill>
                  <a:srgbClr val="FF0000"/>
                </a:solidFill>
              </a:rPr>
              <a:t>Taux de poursuite d’études post bac</a:t>
            </a:r>
          </a:p>
          <a:p>
            <a:pPr lvl="1"/>
            <a:endParaRPr lang="fr-FR" altLang="fr-FR" sz="2200" dirty="0"/>
          </a:p>
          <a:p>
            <a:pPr lvl="2"/>
            <a:endParaRPr lang="fr-FR" alt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48D3C-8235-445C-B12B-51A585A259E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26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30724" cy="636278"/>
          </a:xfrm>
        </p:spPr>
        <p:txBody>
          <a:bodyPr/>
          <a:lstStyle/>
          <a:p>
            <a:pPr algn="ctr"/>
            <a:r>
              <a:rPr lang="fr-FR" altLang="fr-FR" sz="2900" dirty="0" smtClean="0">
                <a:solidFill>
                  <a:srgbClr val="000000"/>
                </a:solidFill>
              </a:rPr>
              <a:t> </a:t>
            </a:r>
            <a:r>
              <a:rPr lang="fr-FR" altLang="fr-FR" sz="2900" dirty="0"/>
              <a:t>La feuille de route 2016-2017 </a:t>
            </a:r>
            <a:endParaRPr lang="fr-FR" altLang="fr-FR" dirty="0" smtClean="0">
              <a:solidFill>
                <a:srgbClr val="000000"/>
              </a:solidFill>
            </a:endParaRP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603059" cy="5256584"/>
          </a:xfrm>
        </p:spPr>
        <p:txBody>
          <a:bodyPr/>
          <a:lstStyle/>
          <a:p>
            <a:r>
              <a:rPr lang="fr-FR" altLang="fr-FR" sz="2900" dirty="0"/>
              <a:t>Des objectifs </a:t>
            </a:r>
            <a:r>
              <a:rPr lang="fr-FR" altLang="fr-FR" sz="2500" dirty="0"/>
              <a:t>:</a:t>
            </a:r>
          </a:p>
          <a:p>
            <a:pPr lvl="1"/>
            <a:r>
              <a:rPr lang="fr-FR" altLang="fr-FR" sz="2200" dirty="0"/>
              <a:t>Elever le niveau de </a:t>
            </a:r>
            <a:r>
              <a:rPr lang="fr-FR" altLang="fr-FR" sz="2200" dirty="0" smtClean="0"/>
              <a:t>qualification, le </a:t>
            </a:r>
            <a:r>
              <a:rPr lang="fr-FR" altLang="fr-FR" sz="2200" dirty="0"/>
              <a:t>taux d’accès au baccalauréat </a:t>
            </a:r>
            <a:r>
              <a:rPr lang="fr-FR" altLang="fr-FR" sz="2200" dirty="0" smtClean="0"/>
              <a:t>et la poursuite d’études post bac</a:t>
            </a:r>
            <a:endParaRPr lang="fr-FR" altLang="fr-FR" sz="2200" dirty="0"/>
          </a:p>
          <a:p>
            <a:pPr lvl="1"/>
            <a:r>
              <a:rPr lang="fr-FR" altLang="fr-FR" sz="2200" dirty="0"/>
              <a:t>Conforter la fluidité des parcours </a:t>
            </a:r>
            <a:endParaRPr lang="fr-FR" altLang="fr-FR" sz="2200" dirty="0" smtClean="0"/>
          </a:p>
          <a:p>
            <a:pPr lvl="1"/>
            <a:r>
              <a:rPr lang="fr-FR" altLang="fr-FR" sz="2200" dirty="0" smtClean="0"/>
              <a:t>Faciliter la poursuite d’études post bac des baccalauréats technologiques et professionnels</a:t>
            </a:r>
            <a:endParaRPr lang="fr-FR" altLang="fr-FR" sz="2200" dirty="0"/>
          </a:p>
          <a:p>
            <a:pPr lvl="1">
              <a:spcBef>
                <a:spcPct val="0"/>
              </a:spcBef>
            </a:pPr>
            <a:endParaRPr lang="fr-FR" altLang="fr-FR" sz="2200" dirty="0"/>
          </a:p>
          <a:p>
            <a:r>
              <a:rPr lang="fr-FR" altLang="fr-FR" sz="2500" dirty="0"/>
              <a:t>dans le 1</a:t>
            </a:r>
            <a:r>
              <a:rPr lang="fr-FR" altLang="fr-FR" sz="2500" baseline="30000" dirty="0"/>
              <a:t>er</a:t>
            </a:r>
            <a:r>
              <a:rPr lang="fr-FR" altLang="fr-FR" sz="2500" dirty="0"/>
              <a:t> degré</a:t>
            </a:r>
          </a:p>
          <a:p>
            <a:pPr lvl="2"/>
            <a:r>
              <a:rPr lang="fr-FR" altLang="fr-FR" sz="2200" dirty="0"/>
              <a:t>Faire vivre les </a:t>
            </a:r>
            <a:r>
              <a:rPr lang="fr-FR" altLang="fr-FR" sz="2200" dirty="0" smtClean="0"/>
              <a:t>conseils d’école, </a:t>
            </a:r>
            <a:r>
              <a:rPr lang="fr-FR" altLang="fr-FR" sz="2200" dirty="0"/>
              <a:t>les conseils école </a:t>
            </a:r>
            <a:r>
              <a:rPr lang="fr-FR" altLang="fr-FR" sz="2200" dirty="0" smtClean="0"/>
              <a:t>- </a:t>
            </a:r>
            <a:r>
              <a:rPr lang="fr-FR" altLang="fr-FR" sz="2200" dirty="0"/>
              <a:t>collège</a:t>
            </a:r>
          </a:p>
          <a:p>
            <a:pPr lvl="2"/>
            <a:endParaRPr lang="fr-FR" altLang="fr-FR" sz="100" dirty="0"/>
          </a:p>
          <a:p>
            <a:r>
              <a:rPr lang="fr-FR" altLang="fr-FR" sz="2500" dirty="0"/>
              <a:t>au collège</a:t>
            </a:r>
          </a:p>
          <a:p>
            <a:pPr lvl="2"/>
            <a:r>
              <a:rPr lang="fr-FR" altLang="fr-FR" sz="2200" dirty="0"/>
              <a:t>Réduction de l’écart demande des familles </a:t>
            </a:r>
            <a:r>
              <a:rPr lang="fr-FR" altLang="fr-FR" sz="2200" dirty="0" smtClean="0"/>
              <a:t>/ </a:t>
            </a:r>
            <a:r>
              <a:rPr lang="fr-FR" altLang="fr-FR" sz="2200" dirty="0"/>
              <a:t>décision des conseils de </a:t>
            </a:r>
            <a:r>
              <a:rPr lang="fr-FR" altLang="fr-FR" sz="2200" dirty="0" smtClean="0"/>
              <a:t>classes, suivi </a:t>
            </a:r>
            <a:r>
              <a:rPr lang="fr-FR" altLang="fr-FR" sz="2200" dirty="0"/>
              <a:t>par établissement</a:t>
            </a:r>
          </a:p>
          <a:p>
            <a:pPr lvl="2"/>
            <a:r>
              <a:rPr lang="fr-FR" altLang="fr-FR" sz="2200" dirty="0"/>
              <a:t>Diminution du taux de sortie en cours de cycle ( 4</a:t>
            </a:r>
            <a:r>
              <a:rPr lang="fr-FR" altLang="fr-FR" sz="2200" baseline="30000" dirty="0"/>
              <a:t>ème</a:t>
            </a:r>
            <a:r>
              <a:rPr lang="fr-FR" altLang="fr-FR" sz="2200" dirty="0"/>
              <a:t>)</a:t>
            </a:r>
          </a:p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D88A-642E-49A9-913D-B9A5FF3C084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38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30724" cy="703807"/>
          </a:xfrm>
        </p:spPr>
        <p:txBody>
          <a:bodyPr/>
          <a:lstStyle/>
          <a:p>
            <a:pPr algn="ctr"/>
            <a:r>
              <a:rPr lang="fr-FR" altLang="fr-FR" sz="2900" dirty="0" smtClean="0">
                <a:solidFill>
                  <a:srgbClr val="000000"/>
                </a:solidFill>
              </a:rPr>
              <a:t> </a:t>
            </a:r>
            <a:r>
              <a:rPr lang="fr-FR" altLang="fr-FR" sz="2900" dirty="0"/>
              <a:t>La feuille de route 2016-2017 </a:t>
            </a:r>
            <a:endParaRPr lang="fr-FR" altLang="fr-FR" dirty="0" smtClean="0"/>
          </a:p>
        </p:txBody>
      </p:sp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30724" cy="4032448"/>
          </a:xfrm>
        </p:spPr>
        <p:txBody>
          <a:bodyPr/>
          <a:lstStyle/>
          <a:p>
            <a:r>
              <a:rPr lang="fr-FR" altLang="fr-FR" sz="2500" dirty="0"/>
              <a:t>A l’issue du collège</a:t>
            </a:r>
          </a:p>
          <a:p>
            <a:pPr lvl="1"/>
            <a:r>
              <a:rPr lang="fr-FR" altLang="fr-FR" sz="2200" dirty="0"/>
              <a:t>Améliorer le taux de passage en 2</a:t>
            </a:r>
            <a:r>
              <a:rPr lang="fr-FR" altLang="fr-FR" sz="2200" baseline="30000" dirty="0"/>
              <a:t>nde</a:t>
            </a:r>
            <a:r>
              <a:rPr lang="fr-FR" altLang="fr-FR" sz="2200" dirty="0"/>
              <a:t> générale et technologique : réduire les disparités départementales</a:t>
            </a:r>
          </a:p>
          <a:p>
            <a:pPr lvl="1"/>
            <a:endParaRPr lang="fr-FR" altLang="fr-FR" sz="2200" dirty="0"/>
          </a:p>
          <a:p>
            <a:r>
              <a:rPr lang="fr-FR" altLang="fr-FR" sz="2500" dirty="0"/>
              <a:t>A l’issue du lycée</a:t>
            </a:r>
          </a:p>
          <a:p>
            <a:pPr lvl="1"/>
            <a:r>
              <a:rPr lang="fr-FR" altLang="fr-FR" sz="2200" dirty="0"/>
              <a:t>Renforcer l’accompagnement des lycéens dans la construction de leur projet post bac dès la classe de </a:t>
            </a:r>
            <a:r>
              <a:rPr lang="fr-FR" altLang="fr-FR" sz="2200" dirty="0" smtClean="0"/>
              <a:t>seconde, voire dès la 5</a:t>
            </a:r>
            <a:r>
              <a:rPr lang="fr-FR" altLang="fr-FR" sz="2200" baseline="30000" dirty="0" smtClean="0"/>
              <a:t>ème</a:t>
            </a:r>
            <a:r>
              <a:rPr lang="fr-FR" altLang="fr-FR" sz="2200" dirty="0" smtClean="0"/>
              <a:t> ou la 4</a:t>
            </a:r>
            <a:r>
              <a:rPr lang="fr-FR" altLang="fr-FR" sz="2200" baseline="30000" dirty="0" smtClean="0"/>
              <a:t>ème</a:t>
            </a:r>
            <a:endParaRPr lang="fr-FR" altLang="fr-FR" sz="2200" dirty="0" smtClean="0"/>
          </a:p>
          <a:p>
            <a:pPr marL="457851" lvl="1" indent="0">
              <a:buNone/>
            </a:pPr>
            <a:r>
              <a:rPr lang="fr-FR" altLang="fr-FR" sz="2200" dirty="0" smtClean="0"/>
              <a:t>« Bac - 5 / Bac + 3</a:t>
            </a:r>
            <a:endParaRPr lang="fr-FR" altLang="fr-FR" sz="2200" dirty="0"/>
          </a:p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B7E22-42AE-4083-B2DE-94F24F904A1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0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La mise en sûreté des établissements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8788"/>
          </a:xfrm>
        </p:spPr>
        <p:txBody>
          <a:bodyPr/>
          <a:lstStyle/>
          <a:p>
            <a:pPr>
              <a:defRPr/>
            </a:pPr>
            <a:fld id="{950392C2-5146-446B-B929-AA8B55C82FF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4668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Le premier degré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La réforme du collège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Le parcours des élèves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Les dispositifs de mise en sécurité des élèves 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La cellule d’accueil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F80C-38AC-4D5F-BF5D-C261ECF44BD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30724" cy="922131"/>
          </a:xfrm>
        </p:spPr>
        <p:txBody>
          <a:bodyPr/>
          <a:lstStyle/>
          <a:p>
            <a:pPr algn="ctr"/>
            <a:r>
              <a:rPr lang="fr-FR" dirty="0" smtClean="0"/>
              <a:t>Une dynamique de 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30724" cy="4997652"/>
          </a:xfrm>
        </p:spPr>
        <p:txBody>
          <a:bodyPr/>
          <a:lstStyle/>
          <a:p>
            <a:r>
              <a:rPr lang="fr-FR" dirty="0" smtClean="0"/>
              <a:t>3 </a:t>
            </a:r>
            <a:r>
              <a:rPr lang="fr-FR" sz="2800" dirty="0" smtClean="0"/>
              <a:t>exercices </a:t>
            </a:r>
            <a:r>
              <a:rPr lang="fr-FR" sz="2800" dirty="0"/>
              <a:t>pour tester le </a:t>
            </a:r>
            <a:r>
              <a:rPr lang="fr-FR" sz="2800" dirty="0" smtClean="0"/>
              <a:t>P.P.M.S sur la problématique attentat ou intrusion durant </a:t>
            </a:r>
            <a:r>
              <a:rPr lang="fr-FR" sz="2800" dirty="0"/>
              <a:t>l’année scolaire dont </a:t>
            </a:r>
            <a:r>
              <a:rPr lang="fr-FR" dirty="0"/>
              <a:t>1</a:t>
            </a:r>
            <a:r>
              <a:rPr lang="fr-FR" sz="2800" dirty="0" smtClean="0"/>
              <a:t> </a:t>
            </a:r>
            <a:r>
              <a:rPr lang="fr-FR" sz="2800" dirty="0"/>
              <a:t>avant les vacances de Toussaint</a:t>
            </a:r>
          </a:p>
          <a:p>
            <a:pPr>
              <a:spcBef>
                <a:spcPts val="3600"/>
              </a:spcBef>
            </a:pPr>
            <a:r>
              <a:rPr lang="fr-FR" sz="2800" dirty="0"/>
              <a:t>Mise à jour des répertoires de coordonnées téléphoniques </a:t>
            </a:r>
            <a:r>
              <a:rPr lang="fr-FR" dirty="0"/>
              <a:t>(</a:t>
            </a:r>
            <a:r>
              <a:rPr lang="fr-FR" sz="2800" dirty="0" smtClean="0"/>
              <a:t>directeurs </a:t>
            </a:r>
            <a:r>
              <a:rPr lang="fr-FR" sz="2800" dirty="0"/>
              <a:t>d’écoles, </a:t>
            </a:r>
            <a:r>
              <a:rPr lang="fr-FR" sz="2800" dirty="0" smtClean="0"/>
              <a:t>IEN  et chefs d’établissements)</a:t>
            </a:r>
            <a:endParaRPr lang="fr-FR" sz="2800" dirty="0"/>
          </a:p>
          <a:p>
            <a:pPr>
              <a:spcBef>
                <a:spcPts val="3600"/>
              </a:spcBef>
            </a:pPr>
            <a:r>
              <a:rPr lang="fr-FR" sz="2800" dirty="0" smtClean="0"/>
              <a:t>Désignation, avant la rentrée,  </a:t>
            </a:r>
            <a:r>
              <a:rPr lang="fr-FR" sz="2800" dirty="0"/>
              <a:t>d’un référent sûreté au niveau académique et au niveau départemental</a:t>
            </a:r>
          </a:p>
          <a:p>
            <a:pPr>
              <a:spcBef>
                <a:spcPts val="3600"/>
              </a:spcBef>
            </a:pPr>
            <a:r>
              <a:rPr lang="fr-FR" dirty="0"/>
              <a:t>T</a:t>
            </a:r>
            <a:r>
              <a:rPr lang="fr-FR" sz="2800" dirty="0" smtClean="0"/>
              <a:t>ravaux </a:t>
            </a:r>
            <a:r>
              <a:rPr lang="fr-FR" sz="2800" dirty="0"/>
              <a:t>prioritaires pour la sécurisation des espaces </a:t>
            </a:r>
            <a:r>
              <a:rPr lang="fr-FR" sz="2800" dirty="0" smtClean="0"/>
              <a:t>identifiés </a:t>
            </a:r>
            <a:r>
              <a:rPr lang="fr-FR" sz="2800" dirty="0"/>
              <a:t>en </a:t>
            </a:r>
            <a:r>
              <a:rPr lang="fr-FR" dirty="0" smtClean="0"/>
              <a:t>partenariat</a:t>
            </a:r>
            <a:r>
              <a:rPr lang="fr-FR" sz="2800" dirty="0" smtClean="0"/>
              <a:t> </a:t>
            </a:r>
            <a:r>
              <a:rPr lang="fr-FR" sz="2800" dirty="0"/>
              <a:t>avec les  collectivités territoriales.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92C2-5146-446B-B929-AA8B55C82FF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2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Un dispositif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642" y="2060847"/>
            <a:ext cx="8435838" cy="4034819"/>
          </a:xfrm>
        </p:spPr>
        <p:txBody>
          <a:bodyPr/>
          <a:lstStyle/>
          <a:p>
            <a:r>
              <a:rPr lang="fr-FR" dirty="0" smtClean="0"/>
              <a:t>Un module de formation initiale organisé à l’initiative de l’académie pour les nouveaux directeurs et chefs d’établissements</a:t>
            </a:r>
          </a:p>
          <a:p>
            <a:pPr>
              <a:spcBef>
                <a:spcPts val="3600"/>
              </a:spcBef>
            </a:pPr>
            <a:r>
              <a:rPr lang="fr-FR" dirty="0" smtClean="0"/>
              <a:t>Des modules de formation continue à destination des personnels d’inspection et de direction</a:t>
            </a:r>
          </a:p>
          <a:p>
            <a:pPr>
              <a:spcBef>
                <a:spcPts val="3600"/>
              </a:spcBef>
            </a:pPr>
            <a:r>
              <a:rPr lang="fr-FR" dirty="0" smtClean="0"/>
              <a:t>Une augmentation des personnels d’encadrement formés à la gestion de crise.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92C2-5146-446B-B929-AA8B55C82FF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5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85805"/>
            <a:ext cx="8712968" cy="1030951"/>
          </a:xfrm>
        </p:spPr>
        <p:txBody>
          <a:bodyPr/>
          <a:lstStyle/>
          <a:p>
            <a:pPr algn="ctr"/>
            <a:r>
              <a:rPr lang="fr-FR" sz="2800" dirty="0" smtClean="0"/>
              <a:t>Mobilisation et sensibilisation de la communauté éducative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230724" cy="4342900"/>
          </a:xfrm>
        </p:spPr>
        <p:txBody>
          <a:bodyPr/>
          <a:lstStyle/>
          <a:p>
            <a:r>
              <a:rPr lang="fr-FR" dirty="0" smtClean="0"/>
              <a:t>Les cellules académiques de gestion de crise doivent être opérationnelles avant la rentrée.</a:t>
            </a:r>
          </a:p>
          <a:p>
            <a:pPr>
              <a:spcBef>
                <a:spcPts val="3000"/>
              </a:spcBef>
            </a:pPr>
            <a:r>
              <a:rPr lang="fr-FR" dirty="0" smtClean="0"/>
              <a:t>Les préfets organiseront un exercice-cadre de gestion de crise avec chaque département.</a:t>
            </a:r>
          </a:p>
          <a:p>
            <a:pPr>
              <a:spcBef>
                <a:spcPts val="3000"/>
              </a:spcBef>
            </a:pPr>
            <a:r>
              <a:rPr lang="fr-FR" dirty="0" smtClean="0"/>
              <a:t>Formation aux premiers secours </a:t>
            </a:r>
            <a:br>
              <a:rPr lang="fr-FR" dirty="0" smtClean="0"/>
            </a:br>
            <a:r>
              <a:rPr lang="fr-FR" dirty="0" smtClean="0"/>
              <a:t>Généralisation d’une sensibilisation aux gestes qui sauvent pour tous les élèves de 3</a:t>
            </a:r>
            <a:r>
              <a:rPr lang="fr-FR" baseline="30000" dirty="0" smtClean="0"/>
              <a:t>ème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Formation au PSC1 pour les élèves délégués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92C2-5146-446B-B929-AA8B55C82FF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5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85805"/>
            <a:ext cx="8784976" cy="1030951"/>
          </a:xfrm>
        </p:spPr>
        <p:txBody>
          <a:bodyPr/>
          <a:lstStyle/>
          <a:p>
            <a:pPr algn="ctr"/>
            <a:r>
              <a:rPr lang="fr-FR" sz="2800" dirty="0" smtClean="0"/>
              <a:t>Mobilisation et sensibilisation de la communauté éducative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642" y="2492895"/>
            <a:ext cx="8230724" cy="3096345"/>
          </a:xfrm>
        </p:spPr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irecteurs d’écoles : réunir les parents d’élèves sur la question des mesures de sécurité.</a:t>
            </a:r>
          </a:p>
          <a:p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hefs d’établissements : apporter dès la rentrée, une information aux élèves et aux parents sur le sujet.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92C2-5146-446B-B929-AA8B55C82FF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110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cellule d’accueil de rentrée.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52766"/>
            <a:ext cx="8892480" cy="448454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dirty="0" smtClean="0"/>
              <a:t>Opérationnelle du 22 août au 7 septembre 2016</a:t>
            </a:r>
          </a:p>
          <a:p>
            <a:pPr marL="0" indent="0">
              <a:buNone/>
            </a:pPr>
            <a:endParaRPr lang="fr-FR" sz="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Objectif: Des services disponibles pour répondre aux établissements tout en poursuivant les opérations d’affectation.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Participants : </a:t>
            </a:r>
            <a:r>
              <a:rPr lang="fr-FR" sz="2600" dirty="0" smtClean="0"/>
              <a:t>3 chefs d’établissements et des personnels de la DPE3</a:t>
            </a:r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r>
              <a:rPr lang="fr-FR" dirty="0" smtClean="0"/>
              <a:t>Une ligne téléphonique et une adresse </a:t>
            </a:r>
            <a:r>
              <a:rPr lang="fr-FR" dirty="0" err="1" smtClean="0"/>
              <a:t>mel</a:t>
            </a:r>
            <a:r>
              <a:rPr lang="fr-FR" dirty="0" smtClean="0"/>
              <a:t> dédiées: </a:t>
            </a:r>
          </a:p>
          <a:p>
            <a:pPr marL="0" indent="0" algn="ctr">
              <a:buNone/>
            </a:pPr>
            <a:r>
              <a:rPr lang="fr-FR" dirty="0" smtClean="0">
                <a:hlinkClick r:id="rId2"/>
              </a:rPr>
              <a:t>cellule-rentree@ac-caen.fr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02 31 30 08 26 / 02 31 30 08 34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92C2-5146-446B-B929-AA8B55C82FF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7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pPr algn="ctr"/>
            <a:r>
              <a:rPr lang="fr-FR" sz="4400" dirty="0" smtClean="0"/>
              <a:t>BONNE RENTREE A TOUS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4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875512"/>
          </a:xfrm>
        </p:spPr>
        <p:txBody>
          <a:bodyPr/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PREMIER DEGRE 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scolarisation des moins de 3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ans ( public et privé)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– rentrée 2015.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57466"/>
              </p:ext>
            </p:extLst>
          </p:nvPr>
        </p:nvGraphicFramePr>
        <p:xfrm>
          <a:off x="1691680" y="1518793"/>
          <a:ext cx="5688632" cy="229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9F80C-38AC-4D5F-BF5D-C261ECF44BD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14" y="4186321"/>
            <a:ext cx="4687887" cy="22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331640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%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06" y="4107904"/>
            <a:ext cx="469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1520" y="3645024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>
                <a:ea typeface="+mj-ea"/>
                <a:cs typeface="+mj-cs"/>
              </a:rPr>
              <a:t>Evolution du taux de scolarisation  2013-2015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61666" y="6440299"/>
            <a:ext cx="837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5856" y="6446474"/>
            <a:ext cx="662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95736" y="644647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685805"/>
            <a:ext cx="8856984" cy="1030951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PREMIER DEGRE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« plus 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maîtres 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que de classes dans </a:t>
            </a:r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l’académie »</a:t>
            </a: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6642" y="2060847"/>
            <a:ext cx="8230724" cy="4034819"/>
          </a:xfrm>
        </p:spPr>
        <p:txBody>
          <a:bodyPr/>
          <a:lstStyle/>
          <a:p>
            <a:r>
              <a:rPr lang="fr-FR" dirty="0" smtClean="0"/>
              <a:t>Progression</a:t>
            </a:r>
          </a:p>
          <a:p>
            <a:endParaRPr lang="fr-FR" dirty="0" smtClean="0"/>
          </a:p>
          <a:p>
            <a:pPr marL="400076" lvl="1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2013 : 32 emplois</a:t>
            </a:r>
          </a:p>
          <a:p>
            <a:pPr marL="400076" lvl="1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2016 : 72,25 emplois</a:t>
            </a:r>
          </a:p>
          <a:p>
            <a:pPr marL="400076" lvl="1" indent="0">
              <a:buNone/>
            </a:pPr>
            <a:endParaRPr lang="fr-FR" sz="2800" dirty="0" smtClean="0"/>
          </a:p>
          <a:p>
            <a:r>
              <a:rPr lang="fr-FR" dirty="0"/>
              <a:t>I</a:t>
            </a:r>
            <a:r>
              <a:rPr lang="fr-FR" dirty="0" smtClean="0"/>
              <a:t>mplantation plus importante qu’au national</a:t>
            </a:r>
          </a:p>
          <a:p>
            <a:endParaRPr lang="fr-FR" dirty="0" smtClean="0"/>
          </a:p>
          <a:p>
            <a:pPr marL="400076" lvl="1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Caen : 1,1 % des emplois</a:t>
            </a:r>
          </a:p>
          <a:p>
            <a:pPr marL="400076" lvl="1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National : 0,7 %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9F80C-38AC-4D5F-BF5D-C261ECF44BDC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85805"/>
            <a:ext cx="8496944" cy="870987"/>
          </a:xfrm>
        </p:spPr>
        <p:txBody>
          <a:bodyPr/>
          <a:lstStyle/>
          <a:p>
            <a:pPr algn="ctr"/>
            <a:r>
              <a:rPr lang="fr-FR" sz="2400" dirty="0" smtClean="0"/>
              <a:t>PREMIER</a:t>
            </a:r>
            <a:r>
              <a:rPr lang="fr-FR" sz="2800" dirty="0" smtClean="0"/>
              <a:t> </a:t>
            </a:r>
            <a:r>
              <a:rPr lang="fr-FR" sz="2400" dirty="0" smtClean="0"/>
              <a:t>DEGRE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sz="2400" dirty="0" smtClean="0"/>
              <a:t>Dispositif « plus de maîtres que de classes » en ETP – rentrée 2016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7EDDD-8DE0-4018-B94D-15AB05F5ED35}" type="datetime2">
              <a:rPr lang="fr-FR" smtClean="0"/>
              <a:pPr>
                <a:defRPr/>
              </a:pPr>
              <a:t>jeudi 25 août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pied de page - pied de page - pied de page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71C78-4C5D-417B-B135-90CF1414A28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16270"/>
              </p:ext>
            </p:extLst>
          </p:nvPr>
        </p:nvGraphicFramePr>
        <p:xfrm>
          <a:off x="611560" y="1772816"/>
          <a:ext cx="7859216" cy="417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319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09267"/>
            <a:ext cx="8568952" cy="1019534"/>
          </a:xfrm>
        </p:spPr>
        <p:txBody>
          <a:bodyPr/>
          <a:lstStyle/>
          <a:p>
            <a:pPr algn="ctr">
              <a:lnSpc>
                <a:spcPts val="4000"/>
              </a:lnSpc>
              <a:spcBef>
                <a:spcPts val="2400"/>
              </a:spcBef>
              <a:spcAft>
                <a:spcPts val="4200"/>
              </a:spcAft>
            </a:pPr>
            <a:r>
              <a:rPr lang="fr-FR" sz="3600" dirty="0"/>
              <a:t>Le cycle 3</a:t>
            </a:r>
            <a:br>
              <a:rPr lang="fr-FR" sz="3600" dirty="0"/>
            </a:br>
            <a:r>
              <a:rPr lang="fr-FR" sz="3200" dirty="0"/>
              <a:t>Le conseil école-collège dynamisé par la réforme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04864"/>
            <a:ext cx="8204729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Faire vivre les conseils école-collège 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ctions, coopérations </a:t>
            </a:r>
            <a:r>
              <a:rPr lang="fr-FR" dirty="0"/>
              <a:t>et </a:t>
            </a:r>
            <a:r>
              <a:rPr lang="fr-FR" dirty="0" smtClean="0"/>
              <a:t>échanges</a:t>
            </a:r>
          </a:p>
          <a:p>
            <a:pPr marL="791921" lvl="1">
              <a:spcBef>
                <a:spcPts val="0"/>
              </a:spcBef>
            </a:pPr>
            <a:endParaRPr lang="fr-FR" dirty="0" smtClean="0"/>
          </a:p>
          <a:p>
            <a:pPr lvl="1"/>
            <a:r>
              <a:rPr lang="fr-FR" dirty="0" smtClean="0"/>
              <a:t>Organiser le travail en commun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Coordonner la réflexion sur l’évaluation et le suivi des élèves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8961D-C876-45D4-814C-D6A5C3F86B5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681" cy="936104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fr-FR" sz="3200" dirty="0"/>
              <a:t>Le cycle 3</a:t>
            </a:r>
            <a:br>
              <a:rPr lang="fr-FR" sz="3200" dirty="0"/>
            </a:br>
            <a:r>
              <a:rPr lang="fr-FR" sz="3200" dirty="0" smtClean="0"/>
              <a:t>Sensibilisation </a:t>
            </a:r>
            <a:r>
              <a:rPr lang="fr-FR" sz="3200" dirty="0"/>
              <a:t>à l’allemand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608512"/>
          </a:xfrm>
        </p:spPr>
        <p:txBody>
          <a:bodyPr/>
          <a:lstStyle/>
          <a:p>
            <a:r>
              <a:rPr lang="fr-FR" sz="2400" dirty="0" smtClean="0">
                <a:latin typeface="Calibri"/>
              </a:rPr>
              <a:t>Contexte </a:t>
            </a:r>
            <a:r>
              <a:rPr lang="fr-FR" sz="2400" dirty="0">
                <a:latin typeface="Calibri"/>
              </a:rPr>
              <a:t>culturel des pays germanophones, les modes de vie, les traditions et les </a:t>
            </a:r>
            <a:r>
              <a:rPr lang="fr-FR" sz="2400" dirty="0" smtClean="0">
                <a:latin typeface="Calibri"/>
              </a:rPr>
              <a:t>coutumes</a:t>
            </a:r>
            <a:endParaRPr lang="fr-FR" sz="2400" dirty="0">
              <a:latin typeface="Calibri"/>
            </a:endParaRPr>
          </a:p>
          <a:p>
            <a:r>
              <a:rPr lang="fr-FR" sz="2400" dirty="0" smtClean="0">
                <a:latin typeface="Calibri"/>
              </a:rPr>
              <a:t>Pour faciliter un </a:t>
            </a:r>
            <a:r>
              <a:rPr lang="fr-FR" sz="2400" dirty="0">
                <a:latin typeface="Calibri"/>
              </a:rPr>
              <a:t>choix éclairé d’une seconde langue vivante étrangère en classe de </a:t>
            </a:r>
            <a:r>
              <a:rPr lang="fr-FR" sz="2400" dirty="0" smtClean="0">
                <a:latin typeface="Calibri"/>
              </a:rPr>
              <a:t>5</a:t>
            </a:r>
            <a:r>
              <a:rPr lang="fr-FR" sz="2400" baseline="30000" dirty="0" smtClean="0">
                <a:latin typeface="Calibri"/>
              </a:rPr>
              <a:t>ème</a:t>
            </a:r>
            <a:endParaRPr lang="fr-FR" sz="2400" baseline="38000" dirty="0" smtClean="0">
              <a:latin typeface="Calibri"/>
            </a:endParaRPr>
          </a:p>
          <a:p>
            <a:endParaRPr lang="fr-FR" sz="1200" baseline="38000" dirty="0">
              <a:latin typeface="Calibri"/>
            </a:endParaRPr>
          </a:p>
          <a:p>
            <a:pPr marL="0" indent="0">
              <a:buNone/>
            </a:pPr>
            <a:r>
              <a:rPr lang="fr-FR" sz="2400" dirty="0" smtClean="0">
                <a:latin typeface="Calibri"/>
                <a:sym typeface="Wingdings"/>
              </a:rPr>
              <a:t></a:t>
            </a:r>
            <a:r>
              <a:rPr lang="fr-FR" sz="2400" dirty="0" smtClean="0">
                <a:latin typeface="Calibri"/>
              </a:rPr>
              <a:t>guide pédagogique </a:t>
            </a:r>
            <a:r>
              <a:rPr lang="fr-FR" sz="2400" dirty="0">
                <a:latin typeface="Calibri"/>
              </a:rPr>
              <a:t>sur </a:t>
            </a:r>
            <a:r>
              <a:rPr lang="fr-FR" sz="2400" dirty="0" smtClean="0">
                <a:latin typeface="Calibri"/>
              </a:rPr>
              <a:t>l’intranet</a:t>
            </a:r>
          </a:p>
          <a:p>
            <a:pPr marL="0" indent="0">
              <a:buNone/>
            </a:pPr>
            <a:endParaRPr lang="fr-FR" sz="2400" dirty="0">
              <a:latin typeface="Calibri"/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000000"/>
                </a:solidFill>
                <a:latin typeface="Calibri"/>
                <a:sym typeface="Wingdings"/>
              </a:rPr>
              <a:t></a:t>
            </a:r>
            <a:r>
              <a:rPr lang="fr-FR" sz="2400" dirty="0" smtClean="0">
                <a:latin typeface="Calibri"/>
              </a:rPr>
              <a:t>proposition </a:t>
            </a:r>
            <a:r>
              <a:rPr lang="fr-FR" sz="2400" dirty="0">
                <a:latin typeface="Calibri"/>
              </a:rPr>
              <a:t>d’organisation par périodes avec une suggestion de </a:t>
            </a:r>
            <a:r>
              <a:rPr lang="fr-FR" sz="2400" dirty="0" smtClean="0">
                <a:latin typeface="Calibri"/>
              </a:rPr>
              <a:t>calendrier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8961D-C876-45D4-814C-D6A5C3F86B5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404666"/>
            <a:ext cx="8784976" cy="936104"/>
          </a:xfrm>
        </p:spPr>
        <p:txBody>
          <a:bodyPr/>
          <a:lstStyle/>
          <a:p>
            <a:pPr algn="ctr"/>
            <a:r>
              <a:rPr lang="fr-FR" sz="1600" b="1" dirty="0">
                <a:latin typeface="Calibri,Bold"/>
              </a:rPr>
              <a:t>Proposition de découpage de l’heure cycle 3 du professeur d’allemand </a:t>
            </a:r>
            <a:r>
              <a:rPr lang="fr-FR" sz="1600" b="1" dirty="0" smtClean="0">
                <a:latin typeface="Calibri,Bold"/>
              </a:rPr>
              <a:t>volontaire </a:t>
            </a:r>
            <a:br>
              <a:rPr lang="fr-FR" sz="1600" b="1" dirty="0" smtClean="0">
                <a:latin typeface="Calibri,Bold"/>
              </a:rPr>
            </a:br>
            <a:r>
              <a:rPr lang="fr-FR" sz="1600" b="1" dirty="0" smtClean="0">
                <a:latin typeface="Calibri,Bold"/>
              </a:rPr>
              <a:t>(sur </a:t>
            </a:r>
            <a:r>
              <a:rPr lang="fr-FR" sz="1600" b="1" dirty="0">
                <a:latin typeface="Calibri,Bold"/>
              </a:rPr>
              <a:t>la base d’une heure hebdomadaire intégrée ou non au service) : </a:t>
            </a:r>
            <a:endParaRPr lang="fr-FR" sz="1600" dirty="0"/>
          </a:p>
        </p:txBody>
      </p:sp>
      <p:sp>
        <p:nvSpPr>
          <p:cNvPr id="5" name="Ellipse 4"/>
          <p:cNvSpPr/>
          <p:nvPr/>
        </p:nvSpPr>
        <p:spPr>
          <a:xfrm>
            <a:off x="3491880" y="1418727"/>
            <a:ext cx="2232248" cy="12376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444208" y="2656369"/>
            <a:ext cx="2304256" cy="15841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534052" y="5161835"/>
            <a:ext cx="2376264" cy="1291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67544" y="2867745"/>
            <a:ext cx="2376264" cy="1536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76037" y="1516811"/>
            <a:ext cx="1777511" cy="104147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Co-intervention en 6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dans le cadre d’un projet culturel </a:t>
            </a:r>
          </a:p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5 heures annuelles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32240" y="3013505"/>
            <a:ext cx="1728192" cy="8523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Co-intervention en CM2/CM2</a:t>
            </a:r>
          </a:p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10 heures annuelles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92987" y="5392083"/>
            <a:ext cx="1777511" cy="8523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Co-intervention dans le cadre de l’AP</a:t>
            </a:r>
          </a:p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5 heures annuelles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1947" y="3116872"/>
            <a:ext cx="1872208" cy="12305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Animation d’un « Club allemand » de fréquence bimensuelle pour les élèves de 6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16 heures annuelles</a:t>
            </a:r>
          </a:p>
        </p:txBody>
      </p:sp>
      <p:sp>
        <p:nvSpPr>
          <p:cNvPr id="14" name="Ellipse 13"/>
          <p:cNvSpPr/>
          <p:nvPr/>
        </p:nvSpPr>
        <p:spPr>
          <a:xfrm>
            <a:off x="4112333" y="3323895"/>
            <a:ext cx="1080120" cy="1080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256349" y="3602343"/>
            <a:ext cx="792088" cy="532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Heure cycle 3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498740" y="3428132"/>
            <a:ext cx="513425" cy="416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6200000">
            <a:off x="4424208" y="2737980"/>
            <a:ext cx="429736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3059832" y="3602343"/>
            <a:ext cx="564722" cy="326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4490374" y="4653141"/>
            <a:ext cx="382728" cy="36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ts val="4400"/>
              </a:lnSpc>
            </a:pPr>
            <a:r>
              <a:rPr lang="fr-FR" sz="2700" dirty="0" smtClean="0"/>
              <a:t>REFORME DU COLLEGE</a:t>
            </a:r>
            <a:br>
              <a:rPr lang="fr-FR" sz="2700" dirty="0" smtClean="0"/>
            </a:br>
            <a:r>
              <a:rPr lang="fr-FR" dirty="0" smtClean="0"/>
              <a:t>Une mise en place préparée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2348880"/>
            <a:ext cx="8230724" cy="4106826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5 journées de formation-action pour tous les enseignants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Une organisation à l’échelle de l’EPLE : construire un projet de prise en charge collective du parcours des élèves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Un accompagnement (formateurs, corps d’inspection) en fonction des besoins exprimés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273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1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èle par défaut">
  <a:themeElements>
    <a:clrScheme name="Modèle par défaut 1">
      <a:dk1>
        <a:srgbClr val="505050"/>
      </a:dk1>
      <a:lt1>
        <a:srgbClr val="E3E3E3"/>
      </a:lt1>
      <a:dk2>
        <a:srgbClr val="B3071B"/>
      </a:dk2>
      <a:lt2>
        <a:srgbClr val="808080"/>
      </a:lt2>
      <a:accent1>
        <a:srgbClr val="C0C0C0"/>
      </a:accent1>
      <a:accent2>
        <a:srgbClr val="0066FF"/>
      </a:accent2>
      <a:accent3>
        <a:srgbClr val="EFEFEF"/>
      </a:accent3>
      <a:accent4>
        <a:srgbClr val="434343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505050"/>
        </a:dk1>
        <a:lt1>
          <a:srgbClr val="E3E3E3"/>
        </a:lt1>
        <a:dk2>
          <a:srgbClr val="B3071B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EFEFEF"/>
        </a:accent3>
        <a:accent4>
          <a:srgbClr val="434343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Modèle par défaut">
  <a:themeElements>
    <a:clrScheme name="Modèle par défaut 1">
      <a:dk1>
        <a:srgbClr val="505050"/>
      </a:dk1>
      <a:lt1>
        <a:srgbClr val="E3E3E3"/>
      </a:lt1>
      <a:dk2>
        <a:srgbClr val="B3071B"/>
      </a:dk2>
      <a:lt2>
        <a:srgbClr val="808080"/>
      </a:lt2>
      <a:accent1>
        <a:srgbClr val="C0C0C0"/>
      </a:accent1>
      <a:accent2>
        <a:srgbClr val="0066FF"/>
      </a:accent2>
      <a:accent3>
        <a:srgbClr val="EFEFEF"/>
      </a:accent3>
      <a:accent4>
        <a:srgbClr val="434343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505050"/>
        </a:dk1>
        <a:lt1>
          <a:srgbClr val="E3E3E3"/>
        </a:lt1>
        <a:dk2>
          <a:srgbClr val="B3071B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EFEFEF"/>
        </a:accent3>
        <a:accent4>
          <a:srgbClr val="434343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1074</Words>
  <Application>Microsoft Office PowerPoint</Application>
  <PresentationFormat>Affichage à l'écran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8_Thème Office</vt:lpstr>
      <vt:lpstr>Thème1</vt:lpstr>
      <vt:lpstr>5_Thème Office</vt:lpstr>
      <vt:lpstr>1_Modèle par défaut</vt:lpstr>
      <vt:lpstr>1_Thème Office</vt:lpstr>
      <vt:lpstr>7_Thème Office</vt:lpstr>
      <vt:lpstr>2_Modèle par défaut</vt:lpstr>
      <vt:lpstr>Présentation PowerPoint</vt:lpstr>
      <vt:lpstr>Présentation PowerPoint</vt:lpstr>
      <vt:lpstr>PREMIER DEGRE  La scolarisation des moins de 3 ans ( public et privé) – rentrée 2015.</vt:lpstr>
      <vt:lpstr>PREMIER DEGRE « plus de maîtres que de classes dans l’académie »</vt:lpstr>
      <vt:lpstr>PREMIER DEGRE  Dispositif « plus de maîtres que de classes » en ETP – rentrée 2016</vt:lpstr>
      <vt:lpstr>Le cycle 3 Le conseil école-collège dynamisé par la réforme</vt:lpstr>
      <vt:lpstr>Le cycle 3 Sensibilisation à l’allemand</vt:lpstr>
      <vt:lpstr>Proposition de découpage de l’heure cycle 3 du professeur d’allemand volontaire  (sur la base d’une heure hebdomadaire intégrée ou non au service) : </vt:lpstr>
      <vt:lpstr>REFORME DU COLLEGE Une mise en place préparée</vt:lpstr>
      <vt:lpstr>Une mise en œuvre de la réforme accompagnée en 2016-2017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feuille de route 2016-2017  </vt:lpstr>
      <vt:lpstr> La feuille de route 2016-2017 </vt:lpstr>
      <vt:lpstr> La feuille de route 2016-2017 </vt:lpstr>
      <vt:lpstr>La mise en sûreté des établissements</vt:lpstr>
      <vt:lpstr>Une dynamique de prévention</vt:lpstr>
      <vt:lpstr>Un dispositif de formation</vt:lpstr>
      <vt:lpstr>Mobilisation et sensibilisation de la communauté éducative</vt:lpstr>
      <vt:lpstr>Mobilisation et sensibilisation de la communauté éducative</vt:lpstr>
      <vt:lpstr>La cellule d’accueil de rentrée.</vt:lpstr>
      <vt:lpstr>BONNE RENTREE A TOUS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FRANCOISE LAY</dc:creator>
  <cp:lastModifiedBy>FRANCOISE LAY</cp:lastModifiedBy>
  <cp:revision>86</cp:revision>
  <cp:lastPrinted>2016-08-25T09:21:36Z</cp:lastPrinted>
  <dcterms:created xsi:type="dcterms:W3CDTF">2016-08-19T10:28:36Z</dcterms:created>
  <dcterms:modified xsi:type="dcterms:W3CDTF">2016-08-25T12:08:52Z</dcterms:modified>
</cp:coreProperties>
</file>